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67" r:id="rId3"/>
    <p:sldId id="272" r:id="rId4"/>
    <p:sldId id="268" r:id="rId5"/>
    <p:sldId id="274" r:id="rId6"/>
    <p:sldId id="264" r:id="rId7"/>
    <p:sldId id="275" r:id="rId8"/>
    <p:sldId id="269" r:id="rId9"/>
    <p:sldId id="276" r:id="rId10"/>
    <p:sldId id="270" r:id="rId11"/>
    <p:sldId id="277" r:id="rId12"/>
    <p:sldId id="271" r:id="rId13"/>
    <p:sldId id="278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3250" autoAdjust="0"/>
  </p:normalViewPr>
  <p:slideViewPr>
    <p:cSldViewPr snapToGrid="0" snapToObjects="1">
      <p:cViewPr varScale="1">
        <p:scale>
          <a:sx n="82" d="100"/>
          <a:sy n="82" d="100"/>
        </p:scale>
        <p:origin x="1478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D6DF4A-43A8-4B65-A029-2AE91BDAE6F9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DBCB5-A123-40B7-A7D6-33C7B41A0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45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DBCB5-A123-40B7-A7D6-33C7B41A0D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13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DBCB5-A123-40B7-A7D6-33C7B41A0DB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474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165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943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36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382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953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8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00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04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55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177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542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20DB9-85AA-994B-BEC5-FB0C03FDB8FC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11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52151"/>
            <a:ext cx="9144000" cy="2048300"/>
          </a:xfrm>
        </p:spPr>
        <p:txBody>
          <a:bodyPr>
            <a:normAutofit/>
          </a:bodyPr>
          <a:lstStyle/>
          <a:p>
            <a:r>
              <a:rPr lang="en-US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/>
                <a:cs typeface="Bookman Old Style"/>
              </a:rPr>
              <a:t>Spy Game</a:t>
            </a:r>
            <a:endParaRPr lang="en-US" b="1" cap="small" dirty="0">
              <a:solidFill>
                <a:srgbClr val="FFFFFF"/>
              </a:solidFill>
              <a:latin typeface="Bookman Old Style"/>
              <a:cs typeface="Bookman Old Style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9144000" cy="1752600"/>
          </a:xfrm>
        </p:spPr>
        <p:txBody>
          <a:bodyPr/>
          <a:lstStyle/>
          <a:p>
            <a:pPr lvl="1"/>
            <a:r>
              <a:rPr lang="en-US" b="1" dirty="0" smtClean="0">
                <a:ln>
                  <a:solidFill>
                    <a:schemeClr val="bg1"/>
                  </a:solidFill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/>
                <a:cs typeface="Bookman Old Style"/>
              </a:rPr>
              <a:t>West Berlin – January, 1957</a:t>
            </a:r>
          </a:p>
        </p:txBody>
      </p:sp>
    </p:spTree>
    <p:extLst>
      <p:ext uri="{BB962C8B-B14F-4D97-AF65-F5344CB8AC3E}">
        <p14:creationId xmlns:p14="http://schemas.microsoft.com/office/powerpoint/2010/main" val="167459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269654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200" b="1" cap="all" dirty="0" smtClean="0">
                <a:latin typeface="American Typewriter" panose="02090604020004020304" pitchFamily="18" charset="0"/>
              </a:rPr>
              <a:t>Protocol: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cap="small" dirty="0" smtClean="0">
                <a:latin typeface="American Typewriter"/>
                <a:cs typeface="American Typewriter"/>
              </a:rPr>
              <a:t>Agents, Assemble yourself into the following teams as quickly as possible.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cap="small" dirty="0" smtClean="0">
                <a:latin typeface="American Typewriter"/>
                <a:cs typeface="American Typewriter"/>
              </a:rPr>
              <a:t> Await your Mission Detail Briefing with your team.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537927"/>
            <a:ext cx="9144000" cy="4462760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r>
              <a:rPr lang="en-US" sz="2800" b="1" u="sng" cap="small" dirty="0" smtClean="0">
                <a:latin typeface="American Typewriter" panose="02090604020004020304" pitchFamily="18" charset="0"/>
              </a:rPr>
              <a:t>Team 1</a:t>
            </a:r>
            <a:endParaRPr lang="en-US" sz="2800" b="1" u="sng" cap="small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Dasia Dancy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Josh Clark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Adam Smith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Megan Tilbury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John Waller</a:t>
            </a:r>
          </a:p>
          <a:p>
            <a:endParaRPr lang="en-US" sz="2000" dirty="0" smtClean="0">
              <a:latin typeface="American Typewriter" panose="02090604020004020304" pitchFamily="18" charset="0"/>
            </a:endParaRPr>
          </a:p>
          <a:p>
            <a:r>
              <a:rPr lang="en-US" sz="2800" b="1" u="sng" cap="small" dirty="0" smtClean="0">
                <a:latin typeface="American Typewriter" panose="02090604020004020304" pitchFamily="18" charset="0"/>
              </a:rPr>
              <a:t>Team 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Trinity Johnson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Dariwan Owens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Shaniya McClish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Taunna Jeffries</a:t>
            </a:r>
            <a:endParaRPr lang="en-US" sz="2800" b="1" u="sng" cap="small" dirty="0" smtClean="0">
              <a:latin typeface="American Typewriter" panose="02090604020004020304" pitchFamily="18" charset="0"/>
            </a:endParaRPr>
          </a:p>
          <a:p>
            <a:endParaRPr lang="en-US" sz="2800" b="1" u="sng" cap="small" dirty="0">
              <a:latin typeface="American Typewriter" panose="02090604020004020304" pitchFamily="18" charset="0"/>
            </a:endParaRPr>
          </a:p>
          <a:p>
            <a:r>
              <a:rPr lang="en-US" sz="2800" b="1" u="sng" cap="small" dirty="0" smtClean="0">
                <a:latin typeface="American Typewriter" panose="02090604020004020304" pitchFamily="18" charset="0"/>
              </a:rPr>
              <a:t>Team </a:t>
            </a:r>
            <a:r>
              <a:rPr lang="en-US" sz="2800" b="1" u="sng" cap="small" dirty="0">
                <a:latin typeface="American Typewriter" panose="02090604020004020304" pitchFamily="18" charset="0"/>
              </a:rPr>
              <a:t>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merican Typewriter" panose="02090604020004020304" pitchFamily="18" charset="0"/>
              </a:rPr>
              <a:t>Tionna Arnold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merican Typewriter" panose="02090604020004020304" pitchFamily="18" charset="0"/>
              </a:rPr>
              <a:t>Ashley Douthit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merican Typewriter" panose="02090604020004020304" pitchFamily="18" charset="0"/>
              </a:rPr>
              <a:t>Justin Jones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merican Typewriter" panose="02090604020004020304" pitchFamily="18" charset="0"/>
              </a:rPr>
              <a:t>Summer Cochran</a:t>
            </a:r>
          </a:p>
          <a:p>
            <a:endParaRPr lang="en-US" sz="2000" dirty="0" smtClean="0">
              <a:latin typeface="American Typewriter" panose="02090604020004020304" pitchFamily="18" charset="0"/>
            </a:endParaRPr>
          </a:p>
          <a:p>
            <a:r>
              <a:rPr lang="en-US" sz="2800" b="1" u="sng" cap="small" dirty="0" smtClean="0">
                <a:latin typeface="American Typewriter" panose="02090604020004020304" pitchFamily="18" charset="0"/>
              </a:rPr>
              <a:t>Team 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Devon Thomas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Kat Smith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Jamie Seber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Jveon Baker</a:t>
            </a:r>
          </a:p>
          <a:p>
            <a:endParaRPr lang="en-US" sz="2000" dirty="0" smtClean="0">
              <a:latin typeface="American Typewriter" panose="02090604020004020304" pitchFamily="18" charset="0"/>
            </a:endParaRPr>
          </a:p>
          <a:p>
            <a:endParaRPr lang="en-US" sz="2000" dirty="0" smtClean="0">
              <a:latin typeface="American Typewriter" panose="02090604020004020304" pitchFamily="18" charset="0"/>
            </a:endParaRPr>
          </a:p>
          <a:p>
            <a:r>
              <a:rPr lang="en-US" sz="2800" b="1" u="sng" cap="small" dirty="0">
                <a:latin typeface="American Typewriter" panose="02090604020004020304" pitchFamily="18" charset="0"/>
              </a:rPr>
              <a:t>Team </a:t>
            </a:r>
            <a:r>
              <a:rPr lang="en-US" sz="2800" b="1" u="sng" cap="small" dirty="0" smtClean="0">
                <a:latin typeface="American Typewriter" panose="02090604020004020304" pitchFamily="18" charset="0"/>
              </a:rPr>
              <a:t>3</a:t>
            </a:r>
            <a:endParaRPr lang="en-US" sz="2800" b="1" u="sng" cap="small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Greg Smith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Donovan Watters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Aryawna Best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Morgan King</a:t>
            </a:r>
            <a:endParaRPr lang="en-US" sz="2000" dirty="0">
              <a:latin typeface="American Typewriter" panose="02090604020004020304" pitchFamily="18" charset="0"/>
            </a:endParaRPr>
          </a:p>
          <a:p>
            <a:endParaRPr lang="en-US" sz="2000" dirty="0">
              <a:latin typeface="American Typewriter" panose="02090604020004020304" pitchFamily="18" charset="0"/>
            </a:endParaRPr>
          </a:p>
          <a:p>
            <a:r>
              <a:rPr lang="en-US" sz="2800" b="1" u="sng" cap="small" dirty="0">
                <a:latin typeface="American Typewriter" panose="02090604020004020304" pitchFamily="18" charset="0"/>
              </a:rPr>
              <a:t>Team </a:t>
            </a:r>
            <a:r>
              <a:rPr lang="en-US" sz="2800" b="1" u="sng" cap="small" dirty="0" smtClean="0">
                <a:latin typeface="American Typewriter" panose="02090604020004020304" pitchFamily="18" charset="0"/>
              </a:rPr>
              <a:t>6</a:t>
            </a:r>
            <a:endParaRPr lang="en-US" sz="2800" b="1" u="sng" cap="small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merican Typewriter" panose="02090604020004020304" pitchFamily="18" charset="0"/>
              </a:rPr>
              <a:t>Alexis Smith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merican Typewriter" panose="02090604020004020304" pitchFamily="18" charset="0"/>
              </a:rPr>
              <a:t>Sahara Simmons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merican Typewriter" panose="02090604020004020304" pitchFamily="18" charset="0"/>
              </a:rPr>
              <a:t>MeKaylah Buckley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merican Typewriter" panose="02090604020004020304" pitchFamily="18" charset="0"/>
              </a:rPr>
              <a:t>Sylvan </a:t>
            </a:r>
            <a:r>
              <a:rPr lang="en-US" sz="2000" dirty="0" smtClean="0">
                <a:latin typeface="American Typewriter" panose="02090604020004020304" pitchFamily="18" charset="0"/>
              </a:rPr>
              <a:t>Perry</a:t>
            </a:r>
            <a:endParaRPr lang="en-US" sz="2000" dirty="0">
              <a:latin typeface="American Typewriter" panose="02090604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80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>
                <a:latin typeface="American Typewriter" panose="02090604020004020304" pitchFamily="18" charset="0"/>
              </a:rPr>
              <a:t>Objective: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American Typewriter" panose="02090604020004020304" pitchFamily="18" charset="0"/>
              </a:rPr>
              <a:t>Assemble into teams</a:t>
            </a:r>
          </a:p>
          <a:p>
            <a:r>
              <a:rPr lang="en-US" dirty="0" smtClean="0">
                <a:latin typeface="American Typewriter" panose="02090604020004020304" pitchFamily="18" charset="0"/>
              </a:rPr>
              <a:t>Inspect contents of Mission Folder</a:t>
            </a:r>
          </a:p>
          <a:p>
            <a:r>
              <a:rPr lang="en-US" dirty="0" smtClean="0">
                <a:latin typeface="American Typewriter" panose="02090604020004020304" pitchFamily="18" charset="0"/>
              </a:rPr>
              <a:t>Devise your cover</a:t>
            </a:r>
          </a:p>
          <a:p>
            <a:pPr lvl="1"/>
            <a:r>
              <a:rPr lang="en-US" dirty="0" smtClean="0">
                <a:latin typeface="American Typewriter" panose="02090604020004020304" pitchFamily="18" charset="0"/>
              </a:rPr>
              <a:t>Team Name</a:t>
            </a:r>
          </a:p>
          <a:p>
            <a:pPr lvl="1"/>
            <a:r>
              <a:rPr lang="en-US" dirty="0" smtClean="0">
                <a:latin typeface="American Typewriter" panose="02090604020004020304" pitchFamily="18" charset="0"/>
              </a:rPr>
              <a:t>Team Member Spy Names</a:t>
            </a:r>
          </a:p>
          <a:p>
            <a:r>
              <a:rPr lang="en-US" dirty="0" smtClean="0">
                <a:latin typeface="American Typewriter" panose="02090604020004020304" pitchFamily="18" charset="0"/>
              </a:rPr>
              <a:t>Decorate your Mission Folder with Above</a:t>
            </a:r>
          </a:p>
          <a:p>
            <a:r>
              <a:rPr lang="en-US" dirty="0" smtClean="0">
                <a:latin typeface="American Typewriter" panose="02090604020004020304" pitchFamily="18" charset="0"/>
              </a:rPr>
              <a:t>Start to research the missing documents/Diplomatic Intelligence Cables</a:t>
            </a:r>
          </a:p>
          <a:p>
            <a:r>
              <a:rPr lang="en-US" dirty="0">
                <a:latin typeface="American Typewriter" panose="02090604020004020304" pitchFamily="18" charset="0"/>
              </a:rPr>
              <a:t>Write a summary of each document in your mission journal</a:t>
            </a:r>
            <a:r>
              <a:rPr lang="en-US" dirty="0" smtClean="0">
                <a:latin typeface="American Typewriter" panose="02090604020004020304" pitchFamily="18" charset="0"/>
              </a:rPr>
              <a:t>.</a:t>
            </a:r>
            <a:endParaRPr lang="en-US" dirty="0">
              <a:latin typeface="American Typewriter" panose="02090604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84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269654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200" b="1" cap="all" dirty="0">
                <a:latin typeface="American Typewriter" panose="02090604020004020304" pitchFamily="18" charset="0"/>
              </a:rPr>
              <a:t>Protocol :</a:t>
            </a:r>
            <a:endParaRPr lang="en-US" sz="5200" b="1" cap="all" dirty="0" smtClean="0">
              <a:latin typeface="American Typewriter" panose="02090604020004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cap="small" dirty="0" smtClean="0">
                <a:latin typeface="American Typewriter"/>
                <a:cs typeface="American Typewriter"/>
              </a:rPr>
              <a:t>Agents, Assemble yourself into the following teams as quickly as possible.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cap="small" dirty="0" smtClean="0">
                <a:latin typeface="American Typewriter"/>
                <a:cs typeface="American Typewriter"/>
              </a:rPr>
              <a:t> Await your Mission Detail Briefing with your team.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537927"/>
            <a:ext cx="9144000" cy="4154984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r>
              <a:rPr lang="en-US" sz="2800" b="1" u="sng" cap="small" dirty="0" smtClean="0">
                <a:latin typeface="American Typewriter" panose="02090604020004020304" pitchFamily="18" charset="0"/>
              </a:rPr>
              <a:t>Team 1</a:t>
            </a:r>
            <a:endParaRPr lang="en-US" sz="2800" b="1" u="sng" cap="small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Keyshawn Embery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Ahmya Williams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Jarid Sova</a:t>
            </a:r>
          </a:p>
          <a:p>
            <a:endParaRPr lang="en-US" sz="2000" dirty="0" smtClean="0">
              <a:latin typeface="American Typewriter" panose="02090604020004020304" pitchFamily="18" charset="0"/>
            </a:endParaRPr>
          </a:p>
          <a:p>
            <a:endParaRPr lang="en-US" sz="2000" dirty="0" smtClean="0">
              <a:latin typeface="American Typewriter" panose="02090604020004020304" pitchFamily="18" charset="0"/>
            </a:endParaRPr>
          </a:p>
          <a:p>
            <a:r>
              <a:rPr lang="en-US" sz="2800" b="1" u="sng" cap="small" dirty="0" smtClean="0">
                <a:latin typeface="American Typewriter" panose="02090604020004020304" pitchFamily="18" charset="0"/>
              </a:rPr>
              <a:t>Team 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American Typewriter" panose="02090604020004020304" pitchFamily="18" charset="0"/>
              </a:rPr>
              <a:t>Leara</a:t>
            </a:r>
            <a:r>
              <a:rPr lang="en-US" sz="2000" dirty="0" smtClean="0">
                <a:latin typeface="American Typewriter" panose="02090604020004020304" pitchFamily="18" charset="0"/>
              </a:rPr>
              <a:t> McGee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Hailey Hopkins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Adrian Jennings</a:t>
            </a:r>
            <a:endParaRPr lang="en-US" sz="2800" b="1" u="sng" cap="small" dirty="0" smtClean="0">
              <a:latin typeface="American Typewriter" panose="02090604020004020304" pitchFamily="18" charset="0"/>
            </a:endParaRPr>
          </a:p>
          <a:p>
            <a:endParaRPr lang="en-US" sz="2800" b="1" u="sng" cap="small" dirty="0">
              <a:latin typeface="American Typewriter" panose="02090604020004020304" pitchFamily="18" charset="0"/>
            </a:endParaRPr>
          </a:p>
          <a:p>
            <a:r>
              <a:rPr lang="en-US" sz="2800" b="1" u="sng" cap="small" dirty="0" smtClean="0">
                <a:latin typeface="American Typewriter" panose="02090604020004020304" pitchFamily="18" charset="0"/>
              </a:rPr>
              <a:t>Team </a:t>
            </a:r>
            <a:r>
              <a:rPr lang="en-US" sz="2800" b="1" u="sng" cap="small" dirty="0">
                <a:latin typeface="American Typewriter" panose="02090604020004020304" pitchFamily="18" charset="0"/>
              </a:rPr>
              <a:t>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merican Typewriter" panose="02090604020004020304" pitchFamily="18" charset="0"/>
              </a:rPr>
              <a:t>Alandis Dukes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merican Typewriter" panose="02090604020004020304" pitchFamily="18" charset="0"/>
              </a:rPr>
              <a:t>Cole Platt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merican Typewriter" panose="02090604020004020304" pitchFamily="18" charset="0"/>
              </a:rPr>
              <a:t>Isaiah Davis</a:t>
            </a:r>
            <a:endParaRPr lang="en-US" sz="2800" dirty="0">
              <a:latin typeface="American Typewriter" panose="02090604020004020304" pitchFamily="18" charset="0"/>
            </a:endParaRPr>
          </a:p>
          <a:p>
            <a:endParaRPr lang="en-US" sz="2000" dirty="0" smtClean="0">
              <a:latin typeface="American Typewriter" panose="02090604020004020304" pitchFamily="18" charset="0"/>
            </a:endParaRPr>
          </a:p>
          <a:p>
            <a:endParaRPr lang="en-US" sz="2000" dirty="0" smtClean="0">
              <a:latin typeface="American Typewriter" panose="02090604020004020304" pitchFamily="18" charset="0"/>
            </a:endParaRPr>
          </a:p>
          <a:p>
            <a:r>
              <a:rPr lang="en-US" sz="2800" b="1" u="sng" cap="small" dirty="0" smtClean="0">
                <a:latin typeface="American Typewriter" panose="02090604020004020304" pitchFamily="18" charset="0"/>
              </a:rPr>
              <a:t>Team 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Jacob Reed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Angel </a:t>
            </a:r>
            <a:r>
              <a:rPr lang="en-US" sz="2000" dirty="0" err="1" smtClean="0">
                <a:latin typeface="American Typewriter" panose="02090604020004020304" pitchFamily="18" charset="0"/>
              </a:rPr>
              <a:t>Naff</a:t>
            </a:r>
            <a:endParaRPr lang="en-US" sz="2000" dirty="0" smtClean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Joey Mitchell</a:t>
            </a:r>
          </a:p>
          <a:p>
            <a:endParaRPr lang="en-US" sz="2000" dirty="0" smtClean="0">
              <a:latin typeface="American Typewriter" panose="02090604020004020304" pitchFamily="18" charset="0"/>
            </a:endParaRPr>
          </a:p>
          <a:p>
            <a:endParaRPr lang="en-US" sz="2000" dirty="0" smtClean="0">
              <a:latin typeface="American Typewriter" panose="02090604020004020304" pitchFamily="18" charset="0"/>
            </a:endParaRPr>
          </a:p>
          <a:p>
            <a:r>
              <a:rPr lang="en-US" sz="2800" b="1" u="sng" cap="small" dirty="0">
                <a:latin typeface="American Typewriter" panose="02090604020004020304" pitchFamily="18" charset="0"/>
              </a:rPr>
              <a:t>Team </a:t>
            </a:r>
            <a:r>
              <a:rPr lang="en-US" sz="2800" b="1" u="sng" cap="small" dirty="0" smtClean="0">
                <a:latin typeface="American Typewriter" panose="02090604020004020304" pitchFamily="18" charset="0"/>
              </a:rPr>
              <a:t>3</a:t>
            </a:r>
            <a:endParaRPr lang="en-US" sz="2800" b="1" u="sng" cap="small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Ali Antee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Cheyenne Jandayan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Desiree Johnson</a:t>
            </a:r>
            <a:endParaRPr lang="en-US" sz="2000" dirty="0">
              <a:latin typeface="American Typewriter" panose="02090604020004020304" pitchFamily="18" charset="0"/>
            </a:endParaRPr>
          </a:p>
          <a:p>
            <a:endParaRPr lang="en-US" sz="2000" dirty="0" smtClean="0">
              <a:latin typeface="American Typewriter" panose="02090604020004020304" pitchFamily="18" charset="0"/>
            </a:endParaRPr>
          </a:p>
          <a:p>
            <a:endParaRPr lang="en-US" sz="2000" dirty="0">
              <a:latin typeface="American Typewriter" panose="02090604020004020304" pitchFamily="18" charset="0"/>
            </a:endParaRPr>
          </a:p>
          <a:p>
            <a:r>
              <a:rPr lang="en-US" sz="2800" b="1" u="sng" cap="small" dirty="0">
                <a:latin typeface="American Typewriter" panose="02090604020004020304" pitchFamily="18" charset="0"/>
              </a:rPr>
              <a:t>Team </a:t>
            </a:r>
            <a:r>
              <a:rPr lang="en-US" sz="2800" b="1" u="sng" cap="small" dirty="0" smtClean="0">
                <a:latin typeface="American Typewriter" panose="02090604020004020304" pitchFamily="18" charset="0"/>
              </a:rPr>
              <a:t>6</a:t>
            </a:r>
            <a:endParaRPr lang="en-US" sz="2800" b="1" u="sng" cap="small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Jordann Adams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Tyree Young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Cameron Lacue</a:t>
            </a:r>
            <a:endParaRPr lang="en-US" sz="2000" dirty="0">
              <a:latin typeface="American Typewriter" panose="02090604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29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>
                <a:latin typeface="American Typewriter" panose="02090604020004020304" pitchFamily="18" charset="0"/>
              </a:rPr>
              <a:t>Objective: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American Typewriter" panose="02090604020004020304" pitchFamily="18" charset="0"/>
              </a:rPr>
              <a:t>Assemble into teams</a:t>
            </a:r>
          </a:p>
          <a:p>
            <a:r>
              <a:rPr lang="en-US" dirty="0" smtClean="0">
                <a:latin typeface="American Typewriter" panose="02090604020004020304" pitchFamily="18" charset="0"/>
              </a:rPr>
              <a:t>Inspect contents of Mission Folder</a:t>
            </a:r>
          </a:p>
          <a:p>
            <a:r>
              <a:rPr lang="en-US" dirty="0" smtClean="0">
                <a:latin typeface="American Typewriter" panose="02090604020004020304" pitchFamily="18" charset="0"/>
              </a:rPr>
              <a:t>Devise your cover</a:t>
            </a:r>
          </a:p>
          <a:p>
            <a:pPr lvl="1"/>
            <a:r>
              <a:rPr lang="en-US" dirty="0" smtClean="0">
                <a:latin typeface="American Typewriter" panose="02090604020004020304" pitchFamily="18" charset="0"/>
              </a:rPr>
              <a:t>Team Name</a:t>
            </a:r>
          </a:p>
          <a:p>
            <a:pPr lvl="1"/>
            <a:r>
              <a:rPr lang="en-US" dirty="0" smtClean="0">
                <a:latin typeface="American Typewriter" panose="02090604020004020304" pitchFamily="18" charset="0"/>
              </a:rPr>
              <a:t>Team Member Spy Names</a:t>
            </a:r>
          </a:p>
          <a:p>
            <a:r>
              <a:rPr lang="en-US" dirty="0" smtClean="0">
                <a:latin typeface="American Typewriter" panose="02090604020004020304" pitchFamily="18" charset="0"/>
              </a:rPr>
              <a:t>Decorate your Mission Folder with Above</a:t>
            </a:r>
          </a:p>
          <a:p>
            <a:r>
              <a:rPr lang="en-US" dirty="0" smtClean="0">
                <a:latin typeface="American Typewriter" panose="02090604020004020304" pitchFamily="18" charset="0"/>
              </a:rPr>
              <a:t>Start to research the missing documents/Diplomatic Intelligence Cables</a:t>
            </a:r>
          </a:p>
          <a:p>
            <a:r>
              <a:rPr lang="en-US" dirty="0">
                <a:latin typeface="American Typewriter" panose="02090604020004020304" pitchFamily="18" charset="0"/>
              </a:rPr>
              <a:t>Write a summary of each document in your mission journal</a:t>
            </a:r>
            <a:r>
              <a:rPr lang="en-US" dirty="0" smtClean="0">
                <a:latin typeface="American Typewriter" panose="02090604020004020304" pitchFamily="18" charset="0"/>
              </a:rPr>
              <a:t>.</a:t>
            </a:r>
            <a:endParaRPr lang="en-US" dirty="0">
              <a:latin typeface="American Typewriter" panose="02090604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00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269654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200" b="1" cap="all" dirty="0">
                <a:latin typeface="American Typewriter" panose="02090604020004020304" pitchFamily="18" charset="0"/>
              </a:rPr>
              <a:t>Protocol :</a:t>
            </a:r>
            <a:endParaRPr lang="en-US" sz="5200" b="1" cap="all" dirty="0" smtClean="0">
              <a:latin typeface="American Typewriter" panose="02090604020004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cap="small" dirty="0" smtClean="0">
                <a:latin typeface="American Typewriter"/>
                <a:cs typeface="American Typewriter"/>
              </a:rPr>
              <a:t>Agents, Assemble yourself into the following teams as quickly as possible.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cap="small" dirty="0" smtClean="0">
                <a:latin typeface="American Typewriter"/>
                <a:cs typeface="American Typewriter"/>
              </a:rPr>
              <a:t> Await your Mission Detail Briefing with your team.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696547"/>
            <a:ext cx="9144000" cy="4031873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r>
              <a:rPr lang="en-US" b="1" u="sng" cap="small" dirty="0" smtClean="0">
                <a:latin typeface="American Typewriter" panose="02090604020004020304" pitchFamily="18" charset="0"/>
              </a:rPr>
              <a:t>Team 1</a:t>
            </a:r>
            <a:endParaRPr lang="en-US" b="1" u="sng" cap="small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Matthew Cosby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Destiny Perez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Riley Carriger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Kiana </a:t>
            </a:r>
            <a:r>
              <a:rPr lang="en-US" sz="1400" dirty="0" smtClean="0">
                <a:latin typeface="American Typewriter" panose="02090604020004020304" pitchFamily="18" charset="0"/>
              </a:rPr>
              <a:t>Thompson</a:t>
            </a:r>
          </a:p>
          <a:p>
            <a:endParaRPr lang="en-US" dirty="0" smtClean="0">
              <a:latin typeface="American Typewriter" panose="02090604020004020304" pitchFamily="18" charset="0"/>
            </a:endParaRPr>
          </a:p>
          <a:p>
            <a:r>
              <a:rPr lang="en-US" b="1" u="sng" cap="small" dirty="0" smtClean="0">
                <a:latin typeface="American Typewriter" panose="02090604020004020304" pitchFamily="18" charset="0"/>
              </a:rPr>
              <a:t>Team 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Dakovin Fox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Kyle Sanderson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Zack Cummings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Paris Liggins</a:t>
            </a:r>
          </a:p>
          <a:p>
            <a:endParaRPr lang="en-US" sz="1400" dirty="0" smtClean="0">
              <a:latin typeface="American Typewriter" panose="02090604020004020304" pitchFamily="18" charset="0"/>
            </a:endParaRPr>
          </a:p>
          <a:p>
            <a:r>
              <a:rPr lang="en-US" b="1" u="sng" cap="small" dirty="0" smtClean="0">
                <a:latin typeface="American Typewriter" panose="02090604020004020304" pitchFamily="18" charset="0"/>
              </a:rPr>
              <a:t>Team 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Dylan </a:t>
            </a:r>
            <a:r>
              <a:rPr lang="en-US" sz="1400" dirty="0" smtClean="0">
                <a:latin typeface="American Typewriter" panose="02090604020004020304" pitchFamily="18" charset="0"/>
              </a:rPr>
              <a:t>Alexander</a:t>
            </a:r>
            <a:endParaRPr lang="en-US" sz="1400" dirty="0" smtClean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Tyrese Lee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Hernan Acosta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merican Typewriter" panose="02090604020004020304" pitchFamily="18" charset="0"/>
            </a:endParaRPr>
          </a:p>
          <a:p>
            <a:r>
              <a:rPr lang="en-US" b="1" u="sng" cap="small" dirty="0">
                <a:latin typeface="American Typewriter" panose="02090604020004020304" pitchFamily="18" charset="0"/>
              </a:rPr>
              <a:t>Team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Alexis Austin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Alyssa Law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Kialeya Johnson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Reggie Slaughter</a:t>
            </a:r>
            <a:endParaRPr lang="en-US" sz="1400" dirty="0">
              <a:latin typeface="American Typewriter" panose="02090604020004020304" pitchFamily="18" charset="0"/>
            </a:endParaRPr>
          </a:p>
          <a:p>
            <a:endParaRPr lang="en-US" sz="1400" dirty="0" smtClean="0">
              <a:latin typeface="American Typewriter" panose="02090604020004020304" pitchFamily="18" charset="0"/>
            </a:endParaRPr>
          </a:p>
          <a:p>
            <a:r>
              <a:rPr lang="en-US" b="1" u="sng" cap="small" dirty="0" smtClean="0">
                <a:latin typeface="American Typewriter" panose="02090604020004020304" pitchFamily="18" charset="0"/>
              </a:rPr>
              <a:t>Team 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Brittany Rogers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Vanessa Leija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Heidi Goff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Damonica Herring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latin typeface="American Typewriter" panose="02090604020004020304" pitchFamily="18" charset="0"/>
            </a:endParaRPr>
          </a:p>
          <a:p>
            <a:r>
              <a:rPr lang="en-US" b="1" u="sng" cap="small" dirty="0">
                <a:latin typeface="American Typewriter" panose="02090604020004020304" pitchFamily="18" charset="0"/>
              </a:rPr>
              <a:t>Team </a:t>
            </a:r>
            <a:r>
              <a:rPr lang="en-US" b="1" u="sng" cap="small" dirty="0" smtClean="0">
                <a:latin typeface="American Typewriter" panose="02090604020004020304" pitchFamily="18" charset="0"/>
              </a:rPr>
              <a:t>3</a:t>
            </a:r>
            <a:endParaRPr lang="en-US" b="1" u="sng" cap="small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Kaitlin McGuffee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Astin Anderson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Keegan Buntjer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Trinity Brazel</a:t>
            </a:r>
            <a:endParaRPr lang="en-US" sz="1400" dirty="0">
              <a:latin typeface="American Typewriter" panose="02090604020004020304" pitchFamily="18" charset="0"/>
            </a:endParaRPr>
          </a:p>
          <a:p>
            <a:endParaRPr lang="en-US" sz="1400" dirty="0">
              <a:latin typeface="American Typewriter" panose="02090604020004020304" pitchFamily="18" charset="0"/>
            </a:endParaRPr>
          </a:p>
          <a:p>
            <a:r>
              <a:rPr lang="en-US" b="1" u="sng" cap="small" dirty="0">
                <a:latin typeface="American Typewriter" panose="02090604020004020304" pitchFamily="18" charset="0"/>
              </a:rPr>
              <a:t>Team </a:t>
            </a:r>
            <a:r>
              <a:rPr lang="en-US" b="1" u="sng" cap="small" dirty="0" smtClean="0">
                <a:latin typeface="American Typewriter" panose="02090604020004020304" pitchFamily="18" charset="0"/>
              </a:rPr>
              <a:t>6</a:t>
            </a:r>
            <a:endParaRPr lang="en-US" b="1" u="sng" cap="small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JT Dossey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Adarius Long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Lemeul Romero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DaJuan Johnson</a:t>
            </a:r>
            <a:endParaRPr lang="en-US" sz="1400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latin typeface="American Typewriter" panose="02090604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05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>
                <a:latin typeface="American Typewriter" panose="02090604020004020304" pitchFamily="18" charset="0"/>
              </a:rPr>
              <a:t>Objective: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American Typewriter" panose="02090604020004020304" pitchFamily="18" charset="0"/>
              </a:rPr>
              <a:t>Assemble into teams</a:t>
            </a:r>
          </a:p>
          <a:p>
            <a:r>
              <a:rPr lang="en-US" dirty="0" smtClean="0">
                <a:latin typeface="American Typewriter" panose="02090604020004020304" pitchFamily="18" charset="0"/>
              </a:rPr>
              <a:t>Inspect contents of Mission Folder</a:t>
            </a:r>
          </a:p>
          <a:p>
            <a:r>
              <a:rPr lang="en-US" dirty="0" smtClean="0">
                <a:latin typeface="American Typewriter" panose="02090604020004020304" pitchFamily="18" charset="0"/>
              </a:rPr>
              <a:t>Devise your cover</a:t>
            </a:r>
          </a:p>
          <a:p>
            <a:pPr lvl="1"/>
            <a:r>
              <a:rPr lang="en-US" dirty="0" smtClean="0">
                <a:latin typeface="American Typewriter" panose="02090604020004020304" pitchFamily="18" charset="0"/>
              </a:rPr>
              <a:t>Team Name</a:t>
            </a:r>
          </a:p>
          <a:p>
            <a:pPr lvl="1"/>
            <a:r>
              <a:rPr lang="en-US" dirty="0" smtClean="0">
                <a:latin typeface="American Typewriter" panose="02090604020004020304" pitchFamily="18" charset="0"/>
              </a:rPr>
              <a:t>Team Member Spy Names</a:t>
            </a:r>
          </a:p>
          <a:p>
            <a:r>
              <a:rPr lang="en-US" dirty="0" smtClean="0">
                <a:latin typeface="American Typewriter" panose="02090604020004020304" pitchFamily="18" charset="0"/>
              </a:rPr>
              <a:t>Decorate your Mission Folder with Above</a:t>
            </a:r>
          </a:p>
          <a:p>
            <a:r>
              <a:rPr lang="en-US" dirty="0" smtClean="0">
                <a:latin typeface="American Typewriter" panose="02090604020004020304" pitchFamily="18" charset="0"/>
              </a:rPr>
              <a:t>Start to research the missing documents/Diplomatic Intelligence Cables</a:t>
            </a:r>
          </a:p>
          <a:p>
            <a:r>
              <a:rPr lang="en-US" dirty="0">
                <a:latin typeface="American Typewriter" panose="02090604020004020304" pitchFamily="18" charset="0"/>
              </a:rPr>
              <a:t>Write a summary of each document in your mission journal</a:t>
            </a:r>
            <a:r>
              <a:rPr lang="en-US" dirty="0" smtClean="0">
                <a:latin typeface="American Typewriter" panose="02090604020004020304" pitchFamily="18" charset="0"/>
              </a:rPr>
              <a:t>.</a:t>
            </a:r>
            <a:endParaRPr lang="en-US" dirty="0">
              <a:latin typeface="American Typewriter" panose="02090604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1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269654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200" b="1" cap="all" dirty="0">
                <a:latin typeface="American Typewriter" panose="02090604020004020304" pitchFamily="18" charset="0"/>
              </a:rPr>
              <a:t>Protocol :</a:t>
            </a:r>
            <a:endParaRPr lang="en-US" sz="5200" b="1" cap="all" dirty="0" smtClean="0">
              <a:latin typeface="American Typewriter" panose="02090604020004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cap="small" dirty="0" smtClean="0">
                <a:latin typeface="American Typewriter"/>
                <a:cs typeface="American Typewriter"/>
              </a:rPr>
              <a:t>Agents, Assemble yourself into the following teams as quickly as possible.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cap="small" dirty="0" smtClean="0">
                <a:latin typeface="American Typewriter"/>
                <a:cs typeface="American Typewriter"/>
              </a:rPr>
              <a:t> Await your Mission Detail Briefing with your team.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537927"/>
            <a:ext cx="9144000" cy="4339650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r>
              <a:rPr lang="en-US" sz="2800" b="1" u="sng" cap="small" dirty="0" smtClean="0">
                <a:latin typeface="American Typewriter" panose="02090604020004020304" pitchFamily="18" charset="0"/>
              </a:rPr>
              <a:t>Team 1</a:t>
            </a:r>
            <a:endParaRPr lang="en-US" sz="2800" b="1" u="sng" cap="small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Heaven Barnes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Claudia Alcorn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Xavier Garrett</a:t>
            </a:r>
          </a:p>
          <a:p>
            <a:endParaRPr lang="en-US" sz="2000" dirty="0" smtClean="0">
              <a:latin typeface="American Typewriter" panose="02090604020004020304" pitchFamily="18" charset="0"/>
            </a:endParaRPr>
          </a:p>
          <a:p>
            <a:endParaRPr lang="en-US" sz="2000" dirty="0" smtClean="0">
              <a:latin typeface="American Typewriter" panose="02090604020004020304" pitchFamily="18" charset="0"/>
            </a:endParaRPr>
          </a:p>
          <a:p>
            <a:r>
              <a:rPr lang="en-US" sz="2800" b="1" u="sng" cap="small" dirty="0" smtClean="0">
                <a:latin typeface="American Typewriter" panose="02090604020004020304" pitchFamily="18" charset="0"/>
              </a:rPr>
              <a:t>Team 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Valeria Mungia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Jennifer Zezinka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Lakasia Carter</a:t>
            </a:r>
            <a:endParaRPr lang="en-US" sz="2800" dirty="0" smtClean="0">
              <a:latin typeface="American Typewriter" panose="02090604020004020304" pitchFamily="18" charset="0"/>
            </a:endParaRPr>
          </a:p>
          <a:p>
            <a:endParaRPr lang="en-US" sz="2800" b="1" u="sng" cap="small" dirty="0" smtClean="0">
              <a:latin typeface="American Typewriter" panose="02090604020004020304" pitchFamily="18" charset="0"/>
            </a:endParaRPr>
          </a:p>
          <a:p>
            <a:endParaRPr lang="en-US" sz="2800" b="1" u="sng" cap="small" dirty="0">
              <a:latin typeface="American Typewriter" panose="02090604020004020304" pitchFamily="18" charset="0"/>
            </a:endParaRPr>
          </a:p>
          <a:p>
            <a:r>
              <a:rPr lang="en-US" sz="2800" b="1" u="sng" cap="small" dirty="0" smtClean="0">
                <a:latin typeface="American Typewriter" panose="02090604020004020304" pitchFamily="18" charset="0"/>
              </a:rPr>
              <a:t>Team </a:t>
            </a:r>
            <a:r>
              <a:rPr lang="en-US" sz="2800" b="1" u="sng" cap="small" dirty="0">
                <a:latin typeface="American Typewriter" panose="02090604020004020304" pitchFamily="18" charset="0"/>
              </a:rPr>
              <a:t>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Daijon Cooper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Bella 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Kierstan Carter</a:t>
            </a:r>
            <a:endParaRPr lang="en-US" sz="2000" dirty="0">
              <a:latin typeface="American Typewriter" panose="02090604020004020304" pitchFamily="18" charset="0"/>
            </a:endParaRPr>
          </a:p>
          <a:p>
            <a:endParaRPr lang="en-US" sz="2000" dirty="0" smtClean="0">
              <a:latin typeface="American Typewriter" panose="02090604020004020304" pitchFamily="18" charset="0"/>
            </a:endParaRPr>
          </a:p>
          <a:p>
            <a:endParaRPr lang="en-US" sz="2000" dirty="0" smtClean="0">
              <a:latin typeface="American Typewriter" panose="02090604020004020304" pitchFamily="18" charset="0"/>
            </a:endParaRPr>
          </a:p>
          <a:p>
            <a:r>
              <a:rPr lang="en-US" sz="2800" b="1" u="sng" cap="small" dirty="0" smtClean="0">
                <a:latin typeface="American Typewriter" panose="02090604020004020304" pitchFamily="18" charset="0"/>
              </a:rPr>
              <a:t>Team 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Corey Dean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Trinity Anderson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Alexandria Cotton</a:t>
            </a:r>
          </a:p>
          <a:p>
            <a:endParaRPr lang="en-US" sz="2000" dirty="0" smtClean="0">
              <a:latin typeface="American Typewriter" panose="02090604020004020304" pitchFamily="18" charset="0"/>
            </a:endParaRPr>
          </a:p>
          <a:p>
            <a:endParaRPr lang="en-US" sz="2000" dirty="0" smtClean="0">
              <a:latin typeface="American Typewriter" panose="02090604020004020304" pitchFamily="18" charset="0"/>
            </a:endParaRPr>
          </a:p>
          <a:p>
            <a:r>
              <a:rPr lang="en-US" sz="2800" b="1" u="sng" cap="small" dirty="0">
                <a:latin typeface="American Typewriter" panose="02090604020004020304" pitchFamily="18" charset="0"/>
              </a:rPr>
              <a:t>Team </a:t>
            </a:r>
            <a:r>
              <a:rPr lang="en-US" sz="2800" b="1" u="sng" cap="small" dirty="0" smtClean="0">
                <a:latin typeface="American Typewriter" panose="02090604020004020304" pitchFamily="18" charset="0"/>
              </a:rPr>
              <a:t>3</a:t>
            </a:r>
            <a:endParaRPr lang="en-US" sz="2800" b="1" u="sng" cap="small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Reneya Hopkins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Charity Fair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Alex McCrobie</a:t>
            </a:r>
            <a:endParaRPr lang="en-US" sz="2000" dirty="0">
              <a:latin typeface="American Typewriter" panose="02090604020004020304" pitchFamily="18" charset="0"/>
            </a:endParaRPr>
          </a:p>
          <a:p>
            <a:endParaRPr lang="en-US" sz="2000" dirty="0" smtClean="0">
              <a:latin typeface="American Typewriter" panose="02090604020004020304" pitchFamily="18" charset="0"/>
            </a:endParaRPr>
          </a:p>
          <a:p>
            <a:endParaRPr lang="en-US" sz="2000" dirty="0">
              <a:latin typeface="American Typewriter" panose="02090604020004020304" pitchFamily="18" charset="0"/>
            </a:endParaRPr>
          </a:p>
          <a:p>
            <a:r>
              <a:rPr lang="en-US" sz="2800" b="1" u="sng" cap="small" dirty="0">
                <a:latin typeface="American Typewriter" panose="02090604020004020304" pitchFamily="18" charset="0"/>
              </a:rPr>
              <a:t>Team </a:t>
            </a:r>
            <a:r>
              <a:rPr lang="en-US" sz="2800" b="1" u="sng" cap="small" dirty="0" smtClean="0">
                <a:latin typeface="American Typewriter" panose="02090604020004020304" pitchFamily="18" charset="0"/>
              </a:rPr>
              <a:t>6</a:t>
            </a:r>
            <a:endParaRPr lang="en-US" sz="2800" b="1" u="sng" cap="small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Dustin Norton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Makalea Bowie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merican Typewriter" panose="02090604020004020304" pitchFamily="18" charset="0"/>
              </a:rPr>
              <a:t>Megan Ratliff</a:t>
            </a:r>
            <a:endParaRPr lang="en-US" sz="2000" dirty="0">
              <a:latin typeface="American Typewriter" panose="02090604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59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>
                <a:latin typeface="American Typewriter" panose="02090604020004020304" pitchFamily="18" charset="0"/>
              </a:rPr>
              <a:t>Objective: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American Typewriter" panose="02090604020004020304" pitchFamily="18" charset="0"/>
              </a:rPr>
              <a:t>Assemble into teams</a:t>
            </a:r>
          </a:p>
          <a:p>
            <a:r>
              <a:rPr lang="en-US" dirty="0" smtClean="0">
                <a:latin typeface="American Typewriter" panose="02090604020004020304" pitchFamily="18" charset="0"/>
              </a:rPr>
              <a:t>Inspect contents of Mission Folder</a:t>
            </a:r>
          </a:p>
          <a:p>
            <a:r>
              <a:rPr lang="en-US" dirty="0" smtClean="0">
                <a:latin typeface="American Typewriter" panose="02090604020004020304" pitchFamily="18" charset="0"/>
              </a:rPr>
              <a:t>Devise your cover</a:t>
            </a:r>
          </a:p>
          <a:p>
            <a:pPr lvl="1"/>
            <a:r>
              <a:rPr lang="en-US" dirty="0" smtClean="0">
                <a:latin typeface="American Typewriter" panose="02090604020004020304" pitchFamily="18" charset="0"/>
              </a:rPr>
              <a:t>Team Name</a:t>
            </a:r>
          </a:p>
          <a:p>
            <a:pPr lvl="1"/>
            <a:r>
              <a:rPr lang="en-US" dirty="0" smtClean="0">
                <a:latin typeface="American Typewriter" panose="02090604020004020304" pitchFamily="18" charset="0"/>
              </a:rPr>
              <a:t>Team Member Spy Names</a:t>
            </a:r>
          </a:p>
          <a:p>
            <a:r>
              <a:rPr lang="en-US" dirty="0" smtClean="0">
                <a:latin typeface="American Typewriter" panose="02090604020004020304" pitchFamily="18" charset="0"/>
              </a:rPr>
              <a:t>Decorate your Mission Folder with Above</a:t>
            </a:r>
          </a:p>
          <a:p>
            <a:r>
              <a:rPr lang="en-US" dirty="0" smtClean="0">
                <a:latin typeface="American Typewriter" panose="02090604020004020304" pitchFamily="18" charset="0"/>
              </a:rPr>
              <a:t>Start to research the missing documents/Diplomatic Intelligence Cables</a:t>
            </a:r>
          </a:p>
          <a:p>
            <a:r>
              <a:rPr lang="en-US" dirty="0">
                <a:latin typeface="American Typewriter" panose="02090604020004020304" pitchFamily="18" charset="0"/>
              </a:rPr>
              <a:t>Write a summary of each document in your mission journal.</a:t>
            </a:r>
          </a:p>
          <a:p>
            <a:endParaRPr lang="en-US" dirty="0">
              <a:latin typeface="American Typewriter" panose="02090604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95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269654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200" b="1" cap="all" dirty="0">
                <a:latin typeface="American Typewriter" panose="02090604020004020304" pitchFamily="18" charset="0"/>
              </a:rPr>
              <a:t>Protocol :</a:t>
            </a:r>
            <a:endParaRPr lang="en-US" sz="5200" b="1" cap="all" dirty="0" smtClean="0">
              <a:latin typeface="American Typewriter" panose="02090604020004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cap="small" dirty="0" smtClean="0">
                <a:latin typeface="American Typewriter"/>
                <a:cs typeface="American Typewriter"/>
              </a:rPr>
              <a:t>Agents, Assemble yourself into the following teams as quickly as possible.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cap="small" dirty="0" smtClean="0">
                <a:latin typeface="American Typewriter"/>
                <a:cs typeface="American Typewriter"/>
              </a:rPr>
              <a:t> Await your Mission Detail Briefing with your team.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696547"/>
            <a:ext cx="9144000" cy="4031873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r>
              <a:rPr lang="en-US" b="1" u="sng" cap="small" dirty="0" smtClean="0">
                <a:latin typeface="American Typewriter" panose="02090604020004020304" pitchFamily="18" charset="0"/>
              </a:rPr>
              <a:t>Team 1</a:t>
            </a:r>
            <a:endParaRPr lang="en-US" b="1" u="sng" cap="small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Everett Irving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James Yarbrough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Ashlynn Williams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Christian Hans</a:t>
            </a:r>
          </a:p>
          <a:p>
            <a:endParaRPr lang="en-US" sz="1400" dirty="0" smtClean="0">
              <a:latin typeface="American Typewriter" panose="02090604020004020304" pitchFamily="18" charset="0"/>
            </a:endParaRPr>
          </a:p>
          <a:p>
            <a:r>
              <a:rPr lang="en-US" b="1" u="sng" cap="small" dirty="0" smtClean="0">
                <a:latin typeface="American Typewriter" panose="02090604020004020304" pitchFamily="18" charset="0"/>
              </a:rPr>
              <a:t>Team 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Kendall Jackson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Brandon Hansard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Teja Hill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Tony Banta</a:t>
            </a:r>
          </a:p>
          <a:p>
            <a:endParaRPr lang="en-US" sz="1400" dirty="0" smtClean="0">
              <a:latin typeface="American Typewriter" panose="02090604020004020304" pitchFamily="18" charset="0"/>
            </a:endParaRPr>
          </a:p>
          <a:p>
            <a:r>
              <a:rPr lang="en-US" b="1" u="sng" cap="small" dirty="0" smtClean="0">
                <a:latin typeface="American Typewriter" panose="02090604020004020304" pitchFamily="18" charset="0"/>
              </a:rPr>
              <a:t>Team 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smtClean="0">
                <a:latin typeface="American Typewriter" panose="02090604020004020304" pitchFamily="18" charset="0"/>
              </a:rPr>
              <a:t>Zyonya</a:t>
            </a:r>
            <a:r>
              <a:rPr lang="en-US" sz="1400" dirty="0" smtClean="0">
                <a:latin typeface="American Typewriter" panose="02090604020004020304" pitchFamily="18" charset="0"/>
              </a:rPr>
              <a:t> </a:t>
            </a:r>
            <a:r>
              <a:rPr lang="en-US" sz="1400" dirty="0" smtClean="0">
                <a:latin typeface="American Typewriter" panose="02090604020004020304" pitchFamily="18" charset="0"/>
              </a:rPr>
              <a:t>Perry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Miracle Harrison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Zharia Neighbors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merican Typewriter" panose="02090604020004020304" pitchFamily="18" charset="0"/>
            </a:endParaRPr>
          </a:p>
          <a:p>
            <a:r>
              <a:rPr lang="en-US" b="1" u="sng" cap="small" dirty="0">
                <a:latin typeface="American Typewriter" panose="02090604020004020304" pitchFamily="18" charset="0"/>
              </a:rPr>
              <a:t>Team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Faith Richardson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Angelica Varela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Bayan Sahli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T’Asia Laskey</a:t>
            </a:r>
            <a:endParaRPr lang="en-US" sz="1400" dirty="0">
              <a:latin typeface="American Typewriter" panose="02090604020004020304" pitchFamily="18" charset="0"/>
            </a:endParaRPr>
          </a:p>
          <a:p>
            <a:endParaRPr lang="en-US" sz="1400" dirty="0" smtClean="0">
              <a:latin typeface="American Typewriter" panose="02090604020004020304" pitchFamily="18" charset="0"/>
            </a:endParaRPr>
          </a:p>
          <a:p>
            <a:r>
              <a:rPr lang="en-US" b="1" u="sng" cap="small" dirty="0" smtClean="0">
                <a:latin typeface="American Typewriter" panose="02090604020004020304" pitchFamily="18" charset="0"/>
              </a:rPr>
              <a:t>Team 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Aphenie Sinegal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Colton Thompson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William Jones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Katon Johnson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latin typeface="American Typewriter" panose="02090604020004020304" pitchFamily="18" charset="0"/>
            </a:endParaRPr>
          </a:p>
          <a:p>
            <a:endParaRPr lang="en-US" sz="1400" dirty="0" smtClean="0">
              <a:latin typeface="American Typewriter" panose="02090604020004020304" pitchFamily="18" charset="0"/>
            </a:endParaRPr>
          </a:p>
          <a:p>
            <a:r>
              <a:rPr lang="en-US" b="1" u="sng" cap="small" dirty="0">
                <a:latin typeface="American Typewriter" panose="02090604020004020304" pitchFamily="18" charset="0"/>
              </a:rPr>
              <a:t>Team </a:t>
            </a:r>
            <a:r>
              <a:rPr lang="en-US" b="1" u="sng" cap="small" dirty="0" smtClean="0">
                <a:latin typeface="American Typewriter" panose="02090604020004020304" pitchFamily="18" charset="0"/>
              </a:rPr>
              <a:t>3</a:t>
            </a:r>
            <a:endParaRPr lang="en-US" b="1" u="sng" cap="small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Morgan Moore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Robert Ware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Aureon Foster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Kierra Stephens</a:t>
            </a:r>
            <a:endParaRPr lang="en-US" sz="1400" dirty="0">
              <a:latin typeface="American Typewriter" panose="02090604020004020304" pitchFamily="18" charset="0"/>
            </a:endParaRPr>
          </a:p>
          <a:p>
            <a:endParaRPr lang="en-US" sz="1400" dirty="0">
              <a:latin typeface="American Typewriter" panose="02090604020004020304" pitchFamily="18" charset="0"/>
            </a:endParaRPr>
          </a:p>
          <a:p>
            <a:r>
              <a:rPr lang="en-US" b="1" u="sng" cap="small" dirty="0">
                <a:latin typeface="American Typewriter" panose="02090604020004020304" pitchFamily="18" charset="0"/>
              </a:rPr>
              <a:t>Team </a:t>
            </a:r>
            <a:r>
              <a:rPr lang="en-US" b="1" u="sng" cap="small" dirty="0" smtClean="0">
                <a:latin typeface="American Typewriter" panose="02090604020004020304" pitchFamily="18" charset="0"/>
              </a:rPr>
              <a:t>6</a:t>
            </a:r>
            <a:endParaRPr lang="en-US" b="1" u="sng" cap="small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Chase Terpening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Kristen Watson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Keiona Simmons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JB Salazar</a:t>
            </a:r>
            <a:endParaRPr lang="en-US" sz="1400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latin typeface="American Typewriter" panose="02090604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2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>
                <a:latin typeface="American Typewriter" panose="02090604020004020304" pitchFamily="18" charset="0"/>
              </a:rPr>
              <a:t>Objective: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American Typewriter" panose="02090604020004020304" pitchFamily="18" charset="0"/>
              </a:rPr>
              <a:t>Assemble into teams</a:t>
            </a:r>
          </a:p>
          <a:p>
            <a:r>
              <a:rPr lang="en-US" dirty="0" smtClean="0">
                <a:latin typeface="American Typewriter" panose="02090604020004020304" pitchFamily="18" charset="0"/>
              </a:rPr>
              <a:t>Inspect contents of Mission Folder</a:t>
            </a:r>
          </a:p>
          <a:p>
            <a:r>
              <a:rPr lang="en-US" dirty="0" smtClean="0">
                <a:latin typeface="American Typewriter" panose="02090604020004020304" pitchFamily="18" charset="0"/>
              </a:rPr>
              <a:t>Devise your cover</a:t>
            </a:r>
          </a:p>
          <a:p>
            <a:pPr lvl="1"/>
            <a:r>
              <a:rPr lang="en-US" dirty="0" smtClean="0">
                <a:latin typeface="American Typewriter" panose="02090604020004020304" pitchFamily="18" charset="0"/>
              </a:rPr>
              <a:t>Team Name</a:t>
            </a:r>
          </a:p>
          <a:p>
            <a:pPr lvl="1"/>
            <a:r>
              <a:rPr lang="en-US" dirty="0" smtClean="0">
                <a:latin typeface="American Typewriter" panose="02090604020004020304" pitchFamily="18" charset="0"/>
              </a:rPr>
              <a:t>Team Member Spy Names</a:t>
            </a:r>
          </a:p>
          <a:p>
            <a:r>
              <a:rPr lang="en-US" dirty="0" smtClean="0">
                <a:latin typeface="American Typewriter" panose="02090604020004020304" pitchFamily="18" charset="0"/>
              </a:rPr>
              <a:t>Decorate your Mission Folder with Above</a:t>
            </a:r>
          </a:p>
          <a:p>
            <a:r>
              <a:rPr lang="en-US" dirty="0" smtClean="0">
                <a:latin typeface="American Typewriter" panose="02090604020004020304" pitchFamily="18" charset="0"/>
              </a:rPr>
              <a:t>Start to research the missing documents/Diplomatic Intelligence Cables</a:t>
            </a:r>
          </a:p>
          <a:p>
            <a:r>
              <a:rPr lang="en-US" dirty="0">
                <a:latin typeface="American Typewriter" panose="02090604020004020304" pitchFamily="18" charset="0"/>
              </a:rPr>
              <a:t>Write a summary of each document in your mission journal.</a:t>
            </a:r>
          </a:p>
          <a:p>
            <a:endParaRPr lang="en-US" dirty="0">
              <a:latin typeface="American Typewriter" panose="02090604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55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269654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200" b="1" cap="all" dirty="0">
                <a:latin typeface="American Typewriter" panose="02090604020004020304" pitchFamily="18" charset="0"/>
              </a:rPr>
              <a:t>Protocol :</a:t>
            </a:r>
            <a:endParaRPr lang="en-US" sz="5200" b="1" cap="all" dirty="0" smtClean="0">
              <a:latin typeface="American Typewriter" panose="02090604020004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cap="small" dirty="0" smtClean="0">
                <a:latin typeface="American Typewriter"/>
                <a:cs typeface="American Typewriter"/>
              </a:rPr>
              <a:t>Agents, Assemble yourself into the following teams as quickly as possible.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cap="small" dirty="0" smtClean="0">
                <a:latin typeface="American Typewriter"/>
                <a:cs typeface="American Typewriter"/>
              </a:rPr>
              <a:t> Await your Mission Detail Briefing with your team.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696547"/>
            <a:ext cx="9144000" cy="4031873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r>
              <a:rPr lang="en-US" b="1" u="sng" cap="small" dirty="0" smtClean="0">
                <a:latin typeface="American Typewriter" panose="02090604020004020304" pitchFamily="18" charset="0"/>
              </a:rPr>
              <a:t>Team 1</a:t>
            </a:r>
            <a:endParaRPr lang="en-US" b="1" u="sng" cap="small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River Roberts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Sabrina Tofte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Sydney Burks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Anna Bishop</a:t>
            </a:r>
          </a:p>
          <a:p>
            <a:endParaRPr lang="en-US" sz="1400" dirty="0" smtClean="0">
              <a:latin typeface="American Typewriter" panose="02090604020004020304" pitchFamily="18" charset="0"/>
            </a:endParaRPr>
          </a:p>
          <a:p>
            <a:r>
              <a:rPr lang="en-US" b="1" u="sng" cap="small" dirty="0" smtClean="0">
                <a:latin typeface="American Typewriter" panose="02090604020004020304" pitchFamily="18" charset="0"/>
              </a:rPr>
              <a:t>Team 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Sean Sissons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Isidro Carrillo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Emily Dooty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Anthony Sloan</a:t>
            </a:r>
          </a:p>
          <a:p>
            <a:endParaRPr lang="en-US" sz="1400" dirty="0" smtClean="0">
              <a:latin typeface="American Typewriter" panose="02090604020004020304" pitchFamily="18" charset="0"/>
            </a:endParaRPr>
          </a:p>
          <a:p>
            <a:r>
              <a:rPr lang="en-US" b="1" u="sng" cap="small" dirty="0" smtClean="0">
                <a:latin typeface="American Typewriter" panose="02090604020004020304" pitchFamily="18" charset="0"/>
              </a:rPr>
              <a:t>Team 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Hezekiah Wilson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Mikayla Wallace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Cameron Hetherington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merican Typewriter" panose="02090604020004020304" pitchFamily="18" charset="0"/>
            </a:endParaRPr>
          </a:p>
          <a:p>
            <a:r>
              <a:rPr lang="en-US" b="1" u="sng" cap="small" dirty="0">
                <a:latin typeface="American Typewriter" panose="02090604020004020304" pitchFamily="18" charset="0"/>
              </a:rPr>
              <a:t>Team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Isaiah Cutler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Micah Naugle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Cadon Christian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Christian Bates</a:t>
            </a:r>
            <a:endParaRPr lang="en-US" sz="1400" dirty="0">
              <a:latin typeface="American Typewriter" panose="02090604020004020304" pitchFamily="18" charset="0"/>
            </a:endParaRPr>
          </a:p>
          <a:p>
            <a:endParaRPr lang="en-US" sz="1400" dirty="0" smtClean="0">
              <a:latin typeface="American Typewriter" panose="02090604020004020304" pitchFamily="18" charset="0"/>
            </a:endParaRPr>
          </a:p>
          <a:p>
            <a:r>
              <a:rPr lang="en-US" b="1" u="sng" cap="small" dirty="0" smtClean="0">
                <a:latin typeface="American Typewriter" panose="02090604020004020304" pitchFamily="18" charset="0"/>
              </a:rPr>
              <a:t>Team 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Kyler Monroe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Brandon Pueblo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Tim Blankenship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latin typeface="American Typewriter" panose="02090604020004020304" pitchFamily="18" charset="0"/>
            </a:endParaRPr>
          </a:p>
          <a:p>
            <a:r>
              <a:rPr lang="en-US" b="1" u="sng" cap="small" dirty="0">
                <a:latin typeface="American Typewriter" panose="02090604020004020304" pitchFamily="18" charset="0"/>
              </a:rPr>
              <a:t>Team </a:t>
            </a:r>
            <a:r>
              <a:rPr lang="en-US" b="1" u="sng" cap="small" dirty="0" smtClean="0">
                <a:latin typeface="American Typewriter" panose="02090604020004020304" pitchFamily="18" charset="0"/>
              </a:rPr>
              <a:t>3</a:t>
            </a:r>
            <a:endParaRPr lang="en-US" b="1" u="sng" cap="small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Kaitlin Griffin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Deja Simmons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Matthew Fitzgibbons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Carly Hayes</a:t>
            </a:r>
          </a:p>
          <a:p>
            <a:endParaRPr lang="en-US" sz="1400" dirty="0">
              <a:latin typeface="American Typewriter" panose="02090604020004020304" pitchFamily="18" charset="0"/>
            </a:endParaRPr>
          </a:p>
          <a:p>
            <a:r>
              <a:rPr lang="en-US" b="1" u="sng" cap="small" dirty="0">
                <a:latin typeface="American Typewriter" panose="02090604020004020304" pitchFamily="18" charset="0"/>
              </a:rPr>
              <a:t>Team </a:t>
            </a:r>
            <a:r>
              <a:rPr lang="en-US" b="1" u="sng" cap="small" dirty="0" smtClean="0">
                <a:latin typeface="American Typewriter" panose="02090604020004020304" pitchFamily="18" charset="0"/>
              </a:rPr>
              <a:t>6</a:t>
            </a:r>
            <a:endParaRPr lang="en-US" b="1" u="sng" cap="small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Bobby Perkins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Ethan Stanfill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merican Typewriter" panose="02090604020004020304" pitchFamily="18" charset="0"/>
              </a:rPr>
              <a:t>Abi Baker</a:t>
            </a:r>
            <a:endParaRPr lang="en-US" sz="1400" dirty="0">
              <a:latin typeface="American Typewriter" panose="02090604020004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latin typeface="American Typewriter" panose="02090604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71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>
                <a:latin typeface="American Typewriter" panose="02090604020004020304" pitchFamily="18" charset="0"/>
              </a:rPr>
              <a:t>Objective: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American Typewriter" panose="02090604020004020304" pitchFamily="18" charset="0"/>
              </a:rPr>
              <a:t>Assemble into teams</a:t>
            </a:r>
          </a:p>
          <a:p>
            <a:r>
              <a:rPr lang="en-US" dirty="0" smtClean="0">
                <a:latin typeface="American Typewriter" panose="02090604020004020304" pitchFamily="18" charset="0"/>
              </a:rPr>
              <a:t>Inspect contents of Mission Folder</a:t>
            </a:r>
          </a:p>
          <a:p>
            <a:r>
              <a:rPr lang="en-US" dirty="0" smtClean="0">
                <a:latin typeface="American Typewriter" panose="02090604020004020304" pitchFamily="18" charset="0"/>
              </a:rPr>
              <a:t>Devise your cover</a:t>
            </a:r>
          </a:p>
          <a:p>
            <a:pPr lvl="1"/>
            <a:r>
              <a:rPr lang="en-US" dirty="0" smtClean="0">
                <a:latin typeface="American Typewriter" panose="02090604020004020304" pitchFamily="18" charset="0"/>
              </a:rPr>
              <a:t>Team Name</a:t>
            </a:r>
          </a:p>
          <a:p>
            <a:pPr lvl="1"/>
            <a:r>
              <a:rPr lang="en-US" dirty="0" smtClean="0">
                <a:latin typeface="American Typewriter" panose="02090604020004020304" pitchFamily="18" charset="0"/>
              </a:rPr>
              <a:t>Team Member Spy Names</a:t>
            </a:r>
          </a:p>
          <a:p>
            <a:r>
              <a:rPr lang="en-US" dirty="0" smtClean="0">
                <a:latin typeface="American Typewriter" panose="02090604020004020304" pitchFamily="18" charset="0"/>
              </a:rPr>
              <a:t>Decorate your Mission Folder with Above</a:t>
            </a:r>
          </a:p>
          <a:p>
            <a:r>
              <a:rPr lang="en-US" dirty="0" smtClean="0">
                <a:latin typeface="American Typewriter" panose="02090604020004020304" pitchFamily="18" charset="0"/>
              </a:rPr>
              <a:t>Start to research the missing documents/Diplomatic Intelligence Cables</a:t>
            </a:r>
          </a:p>
          <a:p>
            <a:r>
              <a:rPr lang="en-US" dirty="0" smtClean="0">
                <a:latin typeface="American Typewriter" panose="02090604020004020304" pitchFamily="18" charset="0"/>
              </a:rPr>
              <a:t>Write a summary of each document in your mission journal.</a:t>
            </a:r>
          </a:p>
          <a:p>
            <a:endParaRPr lang="en-US" dirty="0">
              <a:latin typeface="American Typewriter" panose="02090604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55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450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9195</TotalTime>
  <Words>783</Words>
  <Application>Microsoft Office PowerPoint</Application>
  <PresentationFormat>On-screen Show (4:3)</PresentationFormat>
  <Paragraphs>314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American Typewriter</vt:lpstr>
      <vt:lpstr>Arial</vt:lpstr>
      <vt:lpstr>Bookman Old Style</vt:lpstr>
      <vt:lpstr>Calibri</vt:lpstr>
      <vt:lpstr>Office Theme</vt:lpstr>
      <vt:lpstr>Spy Game</vt:lpstr>
      <vt:lpstr>PowerPoint Presentation</vt:lpstr>
      <vt:lpstr>Objective:</vt:lpstr>
      <vt:lpstr>PowerPoint Presentation</vt:lpstr>
      <vt:lpstr>Objective:</vt:lpstr>
      <vt:lpstr>PowerPoint Presentation</vt:lpstr>
      <vt:lpstr>Objective:</vt:lpstr>
      <vt:lpstr>PowerPoint Presentation</vt:lpstr>
      <vt:lpstr>Objective:</vt:lpstr>
      <vt:lpstr>PowerPoint Presentation</vt:lpstr>
      <vt:lpstr>Objective:</vt:lpstr>
      <vt:lpstr>PowerPoint Presentation</vt:lpstr>
      <vt:lpstr>Objective: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1865-1900 Crisis, Civil War, &amp; Reconstruction</dc:title>
  <dc:creator>Todd Gragg</dc:creator>
  <cp:lastModifiedBy>Todd Gragg</cp:lastModifiedBy>
  <cp:revision>125</cp:revision>
  <cp:lastPrinted>2016-11-29T04:34:33Z</cp:lastPrinted>
  <dcterms:created xsi:type="dcterms:W3CDTF">2016-08-27T17:13:28Z</dcterms:created>
  <dcterms:modified xsi:type="dcterms:W3CDTF">2017-01-17T20:41:32Z</dcterms:modified>
</cp:coreProperties>
</file>