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67" r:id="rId3"/>
    <p:sldId id="282" r:id="rId4"/>
    <p:sldId id="266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3250" autoAdjust="0"/>
  </p:normalViewPr>
  <p:slideViewPr>
    <p:cSldViewPr snapToGrid="0" snapToObjects="1">
      <p:cViewPr varScale="1">
        <p:scale>
          <a:sx n="82" d="100"/>
          <a:sy n="82" d="100"/>
        </p:scale>
        <p:origin x="754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D6DF4A-43A8-4B65-A029-2AE91BDAE6F9}" type="datetimeFigureOut">
              <a:rPr lang="en-US" smtClean="0"/>
              <a:t>1/14/2017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EDBCB5-A123-40B7-A7D6-33C7B41A0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1458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EDBCB5-A123-40B7-A7D6-33C7B41A0DB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13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EDBCB5-A123-40B7-A7D6-33C7B41A0DB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4747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20DB9-85AA-994B-BEC5-FB0C03FDB8FC}" type="datetimeFigureOut">
              <a:rPr lang="en-US" smtClean="0"/>
              <a:t>1/14/2017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A9A24-385E-5849-AEDD-8FE2E49FF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165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20DB9-85AA-994B-BEC5-FB0C03FDB8FC}" type="datetimeFigureOut">
              <a:rPr lang="en-US" smtClean="0"/>
              <a:t>1/14/2017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A9A24-385E-5849-AEDD-8FE2E49FF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943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20DB9-85AA-994B-BEC5-FB0C03FDB8FC}" type="datetimeFigureOut">
              <a:rPr lang="en-US" smtClean="0"/>
              <a:t>1/14/2017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A9A24-385E-5849-AEDD-8FE2E49FF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136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20DB9-85AA-994B-BEC5-FB0C03FDB8FC}" type="datetimeFigureOut">
              <a:rPr lang="en-US" smtClean="0"/>
              <a:t>1/14/2017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A9A24-385E-5849-AEDD-8FE2E49FF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382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20DB9-85AA-994B-BEC5-FB0C03FDB8FC}" type="datetimeFigureOut">
              <a:rPr lang="en-US" smtClean="0"/>
              <a:t>1/14/2017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A9A24-385E-5849-AEDD-8FE2E49FF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953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20DB9-85AA-994B-BEC5-FB0C03FDB8FC}" type="datetimeFigureOut">
              <a:rPr lang="en-US" smtClean="0"/>
              <a:t>1/14/2017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A9A24-385E-5849-AEDD-8FE2E49FF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488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20DB9-85AA-994B-BEC5-FB0C03FDB8FC}" type="datetimeFigureOut">
              <a:rPr lang="en-US" smtClean="0"/>
              <a:t>1/14/2017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A9A24-385E-5849-AEDD-8FE2E49FF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800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20DB9-85AA-994B-BEC5-FB0C03FDB8FC}" type="datetimeFigureOut">
              <a:rPr lang="en-US" smtClean="0"/>
              <a:t>1/14/2017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A9A24-385E-5849-AEDD-8FE2E49FF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804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20DB9-85AA-994B-BEC5-FB0C03FDB8FC}" type="datetimeFigureOut">
              <a:rPr lang="en-US" smtClean="0"/>
              <a:t>1/14/2017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A9A24-385E-5849-AEDD-8FE2E49FF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655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20DB9-85AA-994B-BEC5-FB0C03FDB8FC}" type="datetimeFigureOut">
              <a:rPr lang="en-US" smtClean="0"/>
              <a:t>1/14/2017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A9A24-385E-5849-AEDD-8FE2E49FF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177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20DB9-85AA-994B-BEC5-FB0C03FDB8FC}" type="datetimeFigureOut">
              <a:rPr lang="en-US" smtClean="0"/>
              <a:t>1/14/2017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A9A24-385E-5849-AEDD-8FE2E49FF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542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5000"/>
            <a:lum/>
          </a:blip>
          <a:srcRect/>
          <a:stretch>
            <a:fillRect l="-32000" r="-3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A20DB9-85AA-994B-BEC5-FB0C03FDB8FC}" type="datetimeFigureOut">
              <a:rPr lang="en-US" smtClean="0"/>
              <a:t>1/14/2017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7A9A24-385E-5849-AEDD-8FE2E49FF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911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2000" r="-3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52151"/>
            <a:ext cx="9144000" cy="2048300"/>
          </a:xfrm>
        </p:spPr>
        <p:txBody>
          <a:bodyPr>
            <a:normAutofit/>
          </a:bodyPr>
          <a:lstStyle/>
          <a:p>
            <a:r>
              <a:rPr lang="en-US" sz="80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/>
                <a:cs typeface="Bookman Old Style"/>
              </a:rPr>
              <a:t>Double Spy </a:t>
            </a:r>
            <a:r>
              <a:rPr lang="en-US" sz="80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/>
                <a:cs typeface="Bookman Old Style"/>
              </a:rPr>
              <a:t>Game</a:t>
            </a:r>
            <a:endParaRPr lang="en-US" b="1" cap="small" dirty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Bookman Old Style"/>
              <a:cs typeface="Bookman Old Style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886200"/>
            <a:ext cx="9144000" cy="1752600"/>
          </a:xfrm>
        </p:spPr>
        <p:txBody>
          <a:bodyPr/>
          <a:lstStyle/>
          <a:p>
            <a:pPr lvl="1"/>
            <a:r>
              <a:rPr lang="en-US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/>
                <a:cs typeface="Bookman Old Style"/>
              </a:rPr>
              <a:t>West</a:t>
            </a:r>
            <a:r>
              <a:rPr lang="en-US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/>
                <a:cs typeface="Bookman Old Style"/>
              </a:rPr>
              <a:t> </a:t>
            </a:r>
            <a:r>
              <a:rPr lang="en-US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/>
                <a:cs typeface="Bookman Old Style"/>
              </a:rPr>
              <a:t>Berlin – January, 1957</a:t>
            </a:r>
          </a:p>
        </p:txBody>
      </p:sp>
    </p:spTree>
    <p:extLst>
      <p:ext uri="{BB962C8B-B14F-4D97-AF65-F5344CB8AC3E}">
        <p14:creationId xmlns:p14="http://schemas.microsoft.com/office/powerpoint/2010/main" val="1674594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372291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8600" dirty="0"/>
              <a:t>протокол</a:t>
            </a:r>
            <a:r>
              <a:rPr lang="en-US" sz="7700" b="1" cap="all" dirty="0" smtClean="0">
                <a:latin typeface="American Typewriter" panose="02090604020004020304" pitchFamily="18" charset="0"/>
              </a:rPr>
              <a:t>:</a:t>
            </a:r>
            <a:endParaRPr lang="en-US" sz="7700" b="1" cap="all" dirty="0" smtClean="0">
              <a:latin typeface="American Typewriter" panose="02090604020004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4200" b="1" cap="small" dirty="0" smtClean="0">
                <a:latin typeface="American Typewriter"/>
                <a:cs typeface="American Typewriter"/>
              </a:rPr>
              <a:t>Retrieve your packet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4200" b="1" cap="small" dirty="0" smtClean="0">
                <a:latin typeface="American Typewriter"/>
                <a:cs typeface="American Typewriter"/>
              </a:rPr>
              <a:t>Examine the contents</a:t>
            </a:r>
            <a:r>
              <a:rPr lang="en-US" sz="4200" b="1" cap="small" dirty="0" smtClean="0">
                <a:latin typeface="American Typewriter"/>
                <a:cs typeface="American Typewriter"/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4200" b="1" cap="small" dirty="0">
                <a:latin typeface="American Typewriter"/>
                <a:cs typeface="American Typewriter"/>
              </a:rPr>
              <a:t>F</a:t>
            </a:r>
            <a:r>
              <a:rPr lang="en-US" sz="4200" b="1" cap="small" dirty="0" smtClean="0">
                <a:latin typeface="American Typewriter"/>
                <a:cs typeface="American Typewriter"/>
              </a:rPr>
              <a:t>ollow the instructions</a:t>
            </a:r>
            <a:endParaRPr lang="en-US" sz="4200" b="1" cap="small" dirty="0" smtClean="0">
              <a:latin typeface="American Typewriter"/>
              <a:cs typeface="American Typewriter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4198776"/>
            <a:ext cx="9144000" cy="144655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4400" dirty="0" smtClean="0">
                <a:latin typeface="American Typewriter" panose="02090604020004020304" pitchFamily="18" charset="0"/>
              </a:rPr>
              <a:t>Develop a new Team name.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4400" dirty="0" smtClean="0">
                <a:latin typeface="American Typewriter" panose="02090604020004020304" pitchFamily="18" charset="0"/>
              </a:rPr>
              <a:t>Develop new Spy Names</a:t>
            </a:r>
            <a:endParaRPr lang="en-US" sz="2400" dirty="0">
              <a:latin typeface="American Typewriter" panose="02090604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6808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89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7300" dirty="0"/>
              <a:t>задача</a:t>
            </a:r>
            <a:r>
              <a:rPr lang="en-US" b="1" cap="all" dirty="0" smtClean="0">
                <a:latin typeface="American Typewriter" panose="02090604020004020304" pitchFamily="18" charset="0"/>
              </a:rPr>
              <a:t>:</a:t>
            </a:r>
            <a:endParaRPr lang="en-US" b="1" cap="all" dirty="0">
              <a:latin typeface="American Typewriter" panose="02090604020004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73020"/>
            <a:ext cx="9144000" cy="5784980"/>
          </a:xfrm>
        </p:spPr>
        <p:txBody>
          <a:bodyPr>
            <a:normAutofit fontScale="70000" lnSpcReduction="20000"/>
          </a:bodyPr>
          <a:lstStyle/>
          <a:p>
            <a:r>
              <a:rPr lang="en-US" b="1" cap="small" dirty="0" smtClean="0">
                <a:latin typeface="American Typewriter" panose="02090604020004020304" pitchFamily="18" charset="0"/>
              </a:rPr>
              <a:t>Writin</a:t>
            </a:r>
            <a:r>
              <a:rPr lang="en-US" b="1" cap="small" dirty="0" smtClean="0">
                <a:latin typeface="American Typewriter" panose="02090604020004020304" pitchFamily="18" charset="0"/>
              </a:rPr>
              <a:t>g Rubric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 smtClean="0">
                <a:latin typeface="American Typewriter" panose="02090604020004020304" pitchFamily="18" charset="0"/>
              </a:rPr>
              <a:t>Grammar &amp; Readability – 15 Points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dirty="0" smtClean="0">
                <a:latin typeface="American Typewriter" panose="02090604020004020304" pitchFamily="18" charset="0"/>
              </a:rPr>
              <a:t>Proper grammar – 15 Points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dirty="0" smtClean="0">
                <a:latin typeface="American Typewriter" panose="02090604020004020304" pitchFamily="18" charset="0"/>
              </a:rPr>
              <a:t>A few errors – 10 Points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dirty="0" smtClean="0">
                <a:latin typeface="American Typewriter" panose="02090604020004020304" pitchFamily="18" charset="0"/>
              </a:rPr>
              <a:t>Unreadable – 0 points</a:t>
            </a:r>
            <a:endParaRPr lang="en-US" dirty="0" smtClean="0">
              <a:latin typeface="American Typewriter" panose="02090604020004020304" pitchFamily="18" charset="0"/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 smtClean="0">
                <a:latin typeface="American Typewriter" panose="02090604020004020304" pitchFamily="18" charset="0"/>
              </a:rPr>
              <a:t>Summarizations – 25 Points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dirty="0" smtClean="0">
                <a:latin typeface="American Typewriter" panose="02090604020004020304" pitchFamily="18" charset="0"/>
              </a:rPr>
              <a:t>All 5 Documents Summarized – 25 Points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dirty="0" smtClean="0">
                <a:latin typeface="American Typewriter" panose="02090604020004020304" pitchFamily="18" charset="0"/>
              </a:rPr>
              <a:t>3 Documents Summarized – 15 Points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dirty="0">
                <a:latin typeface="American Typewriter" panose="02090604020004020304" pitchFamily="18" charset="0"/>
              </a:rPr>
              <a:t>&gt;</a:t>
            </a:r>
            <a:r>
              <a:rPr lang="en-US" dirty="0" smtClean="0">
                <a:latin typeface="American Typewriter" panose="02090604020004020304" pitchFamily="18" charset="0"/>
              </a:rPr>
              <a:t>2 Documents Summarized – 0 Points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 smtClean="0">
                <a:latin typeface="American Typewriter" panose="02090604020004020304" pitchFamily="18" charset="0"/>
              </a:rPr>
              <a:t>Historical Relevance – 30 Points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dirty="0" smtClean="0">
                <a:latin typeface="American Typewriter" panose="02090604020004020304" pitchFamily="18" charset="0"/>
              </a:rPr>
              <a:t>3 Points of Historical Relevance – 30 Points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dirty="0" smtClean="0">
                <a:latin typeface="American Typewriter" panose="02090604020004020304" pitchFamily="18" charset="0"/>
              </a:rPr>
              <a:t>2 Points of Historical Relevance – 20 Points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dirty="0" smtClean="0">
                <a:latin typeface="American Typewriter" panose="02090604020004020304" pitchFamily="18" charset="0"/>
              </a:rPr>
              <a:t>1 Point of Historical Relevance – 1 Point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dirty="0">
                <a:latin typeface="American Typewriter" panose="02090604020004020304" pitchFamily="18" charset="0"/>
              </a:rPr>
              <a:t>0</a:t>
            </a:r>
            <a:r>
              <a:rPr lang="en-US" dirty="0" smtClean="0">
                <a:latin typeface="American Typewriter" panose="02090604020004020304" pitchFamily="18" charset="0"/>
              </a:rPr>
              <a:t> Points of Historical Relevance – 0 Points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 smtClean="0">
                <a:latin typeface="American Typewriter" panose="02090604020004020304" pitchFamily="18" charset="0"/>
              </a:rPr>
              <a:t>Why It Is Important – 30 Points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dirty="0">
                <a:latin typeface="American Typewriter" panose="02090604020004020304" pitchFamily="18" charset="0"/>
              </a:rPr>
              <a:t>3 Points of </a:t>
            </a:r>
            <a:r>
              <a:rPr lang="en-US" dirty="0" smtClean="0">
                <a:latin typeface="American Typewriter" panose="02090604020004020304" pitchFamily="18" charset="0"/>
              </a:rPr>
              <a:t>Importance – </a:t>
            </a:r>
            <a:r>
              <a:rPr lang="en-US" dirty="0">
                <a:latin typeface="American Typewriter" panose="02090604020004020304" pitchFamily="18" charset="0"/>
              </a:rPr>
              <a:t>30 Points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dirty="0">
                <a:latin typeface="American Typewriter" panose="02090604020004020304" pitchFamily="18" charset="0"/>
              </a:rPr>
              <a:t>2 Points of </a:t>
            </a:r>
            <a:r>
              <a:rPr lang="en-US" dirty="0" smtClean="0">
                <a:latin typeface="American Typewriter" panose="02090604020004020304" pitchFamily="18" charset="0"/>
              </a:rPr>
              <a:t>Importance – </a:t>
            </a:r>
            <a:r>
              <a:rPr lang="en-US" dirty="0">
                <a:latin typeface="American Typewriter" panose="02090604020004020304" pitchFamily="18" charset="0"/>
              </a:rPr>
              <a:t>20 </a:t>
            </a:r>
            <a:r>
              <a:rPr lang="en-US" dirty="0" smtClean="0">
                <a:latin typeface="American Typewriter" panose="02090604020004020304" pitchFamily="18" charset="0"/>
              </a:rPr>
              <a:t>Points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dirty="0" smtClean="0">
                <a:latin typeface="American Typewriter" panose="02090604020004020304" pitchFamily="18" charset="0"/>
              </a:rPr>
              <a:t>1 Point of Importance – 10 Points</a:t>
            </a:r>
            <a:endParaRPr lang="en-US" dirty="0">
              <a:latin typeface="American Typewriter" panose="02090604020004020304" pitchFamily="18" charset="0"/>
            </a:endParaRPr>
          </a:p>
          <a:p>
            <a:pPr lvl="2">
              <a:buFont typeface="Wingdings" panose="05000000000000000000" pitchFamily="2" charset="2"/>
              <a:buChar char="q"/>
            </a:pPr>
            <a:r>
              <a:rPr lang="en-US" dirty="0" smtClean="0">
                <a:latin typeface="American Typewriter" panose="02090604020004020304" pitchFamily="18" charset="0"/>
              </a:rPr>
              <a:t>0 Points </a:t>
            </a:r>
            <a:r>
              <a:rPr lang="en-US" dirty="0">
                <a:latin typeface="American Typewriter" panose="02090604020004020304" pitchFamily="18" charset="0"/>
              </a:rPr>
              <a:t>of </a:t>
            </a:r>
            <a:r>
              <a:rPr lang="en-US" dirty="0" smtClean="0">
                <a:latin typeface="American Typewriter" panose="02090604020004020304" pitchFamily="18" charset="0"/>
              </a:rPr>
              <a:t>Importance – </a:t>
            </a:r>
            <a:r>
              <a:rPr lang="en-US" dirty="0">
                <a:latin typeface="American Typewriter" panose="02090604020004020304" pitchFamily="18" charset="0"/>
              </a:rPr>
              <a:t>0 </a:t>
            </a:r>
            <a:r>
              <a:rPr lang="en-US" dirty="0" smtClean="0">
                <a:latin typeface="American Typewriter" panose="02090604020004020304" pitchFamily="18" charset="0"/>
              </a:rPr>
              <a:t>Points</a:t>
            </a:r>
            <a:endParaRPr lang="en-US" dirty="0">
              <a:latin typeface="American Typewriter" panose="02090604020004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>
                <a:latin typeface="American Typewriter" panose="02090604020004020304" pitchFamily="18" charset="0"/>
              </a:rPr>
              <a:t>Email the completed Document to tgragg@mid-del.net</a:t>
            </a:r>
          </a:p>
        </p:txBody>
      </p:sp>
    </p:spTree>
    <p:extLst>
      <p:ext uri="{BB962C8B-B14F-4D97-AF65-F5344CB8AC3E}">
        <p14:creationId xmlns:p14="http://schemas.microsoft.com/office/powerpoint/2010/main" val="2888465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2000" r="-3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4508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5143</TotalTime>
  <Words>159</Words>
  <Application>Microsoft Office PowerPoint</Application>
  <PresentationFormat>On-screen Show (4:3)</PresentationFormat>
  <Paragraphs>31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American Typewriter</vt:lpstr>
      <vt:lpstr>Arial</vt:lpstr>
      <vt:lpstr>Bookman Old Style</vt:lpstr>
      <vt:lpstr>Calibri</vt:lpstr>
      <vt:lpstr>Courier New</vt:lpstr>
      <vt:lpstr>Wingdings</vt:lpstr>
      <vt:lpstr>Office Theme</vt:lpstr>
      <vt:lpstr>Double Spy Game</vt:lpstr>
      <vt:lpstr>PowerPoint Presentation</vt:lpstr>
      <vt:lpstr>задача: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1865-1900 Crisis, Civil War, &amp; Reconstruction</dc:title>
  <dc:creator>Todd Gragg</dc:creator>
  <cp:lastModifiedBy>Todd Gragg</cp:lastModifiedBy>
  <cp:revision>127</cp:revision>
  <cp:lastPrinted>2016-11-29T04:34:33Z</cp:lastPrinted>
  <dcterms:created xsi:type="dcterms:W3CDTF">2016-08-27T17:13:28Z</dcterms:created>
  <dcterms:modified xsi:type="dcterms:W3CDTF">2017-01-14T17:34:13Z</dcterms:modified>
</cp:coreProperties>
</file>