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7" r:id="rId3"/>
    <p:sldId id="282" r:id="rId4"/>
    <p:sldId id="26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3250" autoAdjust="0"/>
  </p:normalViewPr>
  <p:slideViewPr>
    <p:cSldViewPr snapToGrid="0" snapToObjects="1">
      <p:cViewPr varScale="1">
        <p:scale>
          <a:sx n="82" d="100"/>
          <a:sy n="82" d="100"/>
        </p:scale>
        <p:origin x="75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6DF4A-43A8-4B65-A029-2AE91BDAE6F9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DBCB5-A123-40B7-A7D6-33C7B41A0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45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DBCB5-A123-40B7-A7D6-33C7B41A0D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3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DBCB5-A123-40B7-A7D6-33C7B41A0D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474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165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943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36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82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5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8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00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04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55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77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0DB9-85AA-994B-BEC5-FB0C03FDB8FC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42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20DB9-85AA-994B-BEC5-FB0C03FDB8FC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A9A24-385E-5849-AEDD-8FE2E49F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1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5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52151"/>
            <a:ext cx="9144000" cy="2048300"/>
          </a:xfrm>
          <a:noFill/>
        </p:spPr>
        <p:txBody>
          <a:bodyPr>
            <a:normAutofit/>
          </a:bodyPr>
          <a:lstStyle/>
          <a:p>
            <a:r>
              <a:rPr lang="en-US" sz="8000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  <a:cs typeface="Bookman Old Style"/>
              </a:rPr>
              <a:t>Double Spy Game</a:t>
            </a:r>
            <a:endParaRPr lang="en-US" b="1" cap="small" dirty="0">
              <a:ln>
                <a:solidFill>
                  <a:schemeClr val="bg1"/>
                </a:solidFill>
              </a:ln>
              <a:solidFill>
                <a:srgbClr val="C00000"/>
              </a:solidFill>
              <a:latin typeface="Bookman Old Style"/>
              <a:cs typeface="Bookman Old Style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/>
          <a:lstStyle/>
          <a:p>
            <a:pPr lvl="1"/>
            <a:r>
              <a:rPr lang="en-US" b="1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  <a:cs typeface="Bookman Old Style"/>
              </a:rPr>
              <a:t>East</a:t>
            </a:r>
            <a:r>
              <a:rPr lang="en-US" b="1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  <a:cs typeface="Bookman Old Style"/>
              </a:rPr>
              <a:t> Berlin – January, 1957</a:t>
            </a:r>
            <a:endParaRPr lang="en-US" b="1" dirty="0" smtClean="0">
              <a:ln>
                <a:solidFill>
                  <a:schemeClr val="bg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67459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/>
              <a:t>протокол</a:t>
            </a:r>
            <a:r>
              <a:rPr lang="en-US" sz="6600" b="1" cap="all" dirty="0">
                <a:latin typeface="American Typewriter" panose="02090604020004020304" pitchFamily="18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000" b="1" cap="small" dirty="0" smtClean="0">
                <a:latin typeface="American Typewriter"/>
                <a:cs typeface="American Typewriter"/>
              </a:rPr>
              <a:t>Retrieve your packet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000" b="1" cap="small" dirty="0" smtClean="0">
                <a:latin typeface="American Typewriter"/>
                <a:cs typeface="American Typewriter"/>
              </a:rPr>
              <a:t>Examine the contents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000" b="1" cap="small" dirty="0" smtClean="0">
                <a:latin typeface="American Typewriter"/>
                <a:cs typeface="American Typewriter"/>
              </a:rPr>
              <a:t>Gather with your team</a:t>
            </a:r>
          </a:p>
        </p:txBody>
      </p:sp>
    </p:spTree>
    <p:extLst>
      <p:ext uri="{BB962C8B-B14F-4D97-AF65-F5344CB8AC3E}">
        <p14:creationId xmlns:p14="http://schemas.microsoft.com/office/powerpoint/2010/main" val="334680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</a:t>
            </a:r>
            <a:r>
              <a:rPr lang="en-US" b="1" cap="all" dirty="0">
                <a:latin typeface="American Typewriter" panose="02090604020004020304" pitchFamily="18" charset="0"/>
              </a:rPr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5400" b="1" dirty="0">
                <a:latin typeface="American Typewriter"/>
                <a:cs typeface="American Typewriter"/>
              </a:rPr>
              <a:t>Prepare the document to give to Comrade Rodoyf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400" b="1" dirty="0">
                <a:latin typeface="American Typewriter"/>
                <a:cs typeface="American Typewriter"/>
              </a:rPr>
              <a:t>Prepare a Presentation to Be Delivered to Comrade Rodoyf</a:t>
            </a:r>
          </a:p>
        </p:txBody>
      </p:sp>
    </p:spTree>
    <p:extLst>
      <p:ext uri="{BB962C8B-B14F-4D97-AF65-F5344CB8AC3E}">
        <p14:creationId xmlns:p14="http://schemas.microsoft.com/office/powerpoint/2010/main" val="288846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450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5789</TotalTime>
  <Words>42</Words>
  <Application>Microsoft Office PowerPoint</Application>
  <PresentationFormat>On-screen Show (4:3)</PresentationFormat>
  <Paragraphs>11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American Typewriter</vt:lpstr>
      <vt:lpstr>Arial</vt:lpstr>
      <vt:lpstr>Bookman Old Style</vt:lpstr>
      <vt:lpstr>Calibri</vt:lpstr>
      <vt:lpstr>Office Theme</vt:lpstr>
      <vt:lpstr>Double Spy Game</vt:lpstr>
      <vt:lpstr>PowerPoint Presentation</vt:lpstr>
      <vt:lpstr>задача: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1865-1900 Crisis, Civil War, &amp; Reconstruction</dc:title>
  <dc:creator>Todd Gragg</dc:creator>
  <cp:lastModifiedBy>Todd Gragg</cp:lastModifiedBy>
  <cp:revision>126</cp:revision>
  <cp:lastPrinted>2016-11-29T04:34:33Z</cp:lastPrinted>
  <dcterms:created xsi:type="dcterms:W3CDTF">2016-08-27T17:13:28Z</dcterms:created>
  <dcterms:modified xsi:type="dcterms:W3CDTF">2017-01-14T17:34:05Z</dcterms:modified>
</cp:coreProperties>
</file>