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7" d="100"/>
          <a:sy n="87" d="100"/>
        </p:scale>
        <p:origin x="-119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22FE9D-1847-144C-8127-FD81056E29C7}" type="datetimeFigureOut">
              <a:rPr lang="en-US" smtClean="0"/>
              <a:t>7/20/17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5BB89-59E4-954F-8005-CA2238B50C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3635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22FE9D-1847-144C-8127-FD81056E29C7}" type="datetimeFigureOut">
              <a:rPr lang="en-US" smtClean="0"/>
              <a:t>7/20/17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5BB89-59E4-954F-8005-CA2238B50C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28245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22FE9D-1847-144C-8127-FD81056E29C7}" type="datetimeFigureOut">
              <a:rPr lang="en-US" smtClean="0"/>
              <a:t>7/20/17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5BB89-59E4-954F-8005-CA2238B50C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13855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22FE9D-1847-144C-8127-FD81056E29C7}" type="datetimeFigureOut">
              <a:rPr lang="en-US" smtClean="0"/>
              <a:t>7/20/17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5BB89-59E4-954F-8005-CA2238B50C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23266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22FE9D-1847-144C-8127-FD81056E29C7}" type="datetimeFigureOut">
              <a:rPr lang="en-US" smtClean="0"/>
              <a:t>7/20/17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5BB89-59E4-954F-8005-CA2238B50C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44997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22FE9D-1847-144C-8127-FD81056E29C7}" type="datetimeFigureOut">
              <a:rPr lang="en-US" smtClean="0"/>
              <a:t>7/20/17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5BB89-59E4-954F-8005-CA2238B50C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16214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22FE9D-1847-144C-8127-FD81056E29C7}" type="datetimeFigureOut">
              <a:rPr lang="en-US" smtClean="0"/>
              <a:t>7/20/17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5BB89-59E4-954F-8005-CA2238B50C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76603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22FE9D-1847-144C-8127-FD81056E29C7}" type="datetimeFigureOut">
              <a:rPr lang="en-US" smtClean="0"/>
              <a:t>7/20/17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5BB89-59E4-954F-8005-CA2238B50C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5928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22FE9D-1847-144C-8127-FD81056E29C7}" type="datetimeFigureOut">
              <a:rPr lang="en-US" smtClean="0"/>
              <a:t>7/20/17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5BB89-59E4-954F-8005-CA2238B50C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57651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22FE9D-1847-144C-8127-FD81056E29C7}" type="datetimeFigureOut">
              <a:rPr lang="en-US" smtClean="0"/>
              <a:t>7/20/17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5BB89-59E4-954F-8005-CA2238B50C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87262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22FE9D-1847-144C-8127-FD81056E29C7}" type="datetimeFigureOut">
              <a:rPr lang="en-US" smtClean="0"/>
              <a:t>7/20/17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5BB89-59E4-954F-8005-CA2238B50C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2212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22FE9D-1847-144C-8127-FD81056E29C7}" type="datetimeFigureOut">
              <a:rPr lang="en-US" smtClean="0"/>
              <a:t>7/20/17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75BB89-59E4-954F-8005-CA2238B50C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90696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hicagohistory.org/collections/" TargetMode="External"/><Relationship Id="rId4" Type="http://schemas.openxmlformats.org/officeDocument/2006/relationships/hyperlink" Target="https://newberry.org" TargetMode="External"/><Relationship Id="rId5" Type="http://schemas.openxmlformats.org/officeDocument/2006/relationships/hyperlink" Target="http://library.uic.edu/collections/special-collections-university-archives" TargetMode="External"/><Relationship Id="rId6" Type="http://schemas.openxmlformats.org/officeDocument/2006/relationships/hyperlink" Target="http://academic.shu.edu/russianhistory/index.php/Table_of_Contents" TargetMode="External"/><Relationship Id="rId7" Type="http://schemas.openxmlformats.org/officeDocument/2006/relationships/hyperlink" Target="https://www.marxists.org/archive/lenin/works/cw/index.htm%23volume22" TargetMode="External"/><Relationship Id="rId8" Type="http://schemas.openxmlformats.org/officeDocument/2006/relationships/hyperlink" Target="http://alphahistory.com/russianrevolution/russian-revolution-documents/" TargetMode="External"/><Relationship Id="rId9" Type="http://schemas.openxmlformats.org/officeDocument/2006/relationships/hyperlink" Target="https://ehistory.osu.edu/exhibitions/russian_revolution" TargetMode="External"/><Relationship Id="rId1" Type="http://schemas.openxmlformats.org/officeDocument/2006/relationships/slideLayout" Target="../slideLayouts/slideLayout1.xml"/><Relationship Id="rId2" Type="http://schemas.openxmlformats.org/officeDocument/2006/relationships/hyperlink" Target="http://flps.newberry.or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6986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8738" lvl="2" algn="ctr" defTabSz="511175"/>
            <a:r>
              <a:rPr lang="en-US" sz="3600" b="1" cap="small" dirty="0" smtClean="0">
                <a:latin typeface="American Typewriter"/>
                <a:cs typeface="American Typewriter"/>
              </a:rPr>
              <a:t>Websites to Use for Image Essay</a:t>
            </a:r>
          </a:p>
          <a:p>
            <a:pPr marL="233363" lvl="2" indent="-174625" defTabSz="511175">
              <a:buFont typeface="Arial"/>
              <a:buChar char="•"/>
            </a:pPr>
            <a:r>
              <a:rPr lang="en-US" sz="1900" dirty="0" smtClean="0">
                <a:latin typeface="American Typewriter"/>
                <a:cs typeface="American Typewriter"/>
              </a:rPr>
              <a:t>Foreign Language Press Survey – </a:t>
            </a:r>
            <a:r>
              <a:rPr lang="en-US" sz="1900" u="sng" dirty="0" smtClean="0">
                <a:latin typeface="American Typewriter"/>
                <a:cs typeface="American Typewriter"/>
                <a:hlinkClick r:id="rId2"/>
              </a:rPr>
              <a:t>http://flps.newberry.org</a:t>
            </a:r>
            <a:r>
              <a:rPr lang="en-US" sz="1900" dirty="0" smtClean="0">
                <a:latin typeface="American Typewriter"/>
                <a:cs typeface="American Typewriter"/>
              </a:rPr>
              <a:t> </a:t>
            </a:r>
          </a:p>
          <a:p>
            <a:pPr marL="233363" lvl="2" indent="-174625" defTabSz="511175">
              <a:buFont typeface="Arial"/>
              <a:buChar char="•"/>
            </a:pPr>
            <a:endParaRPr lang="en-US" sz="1900" dirty="0" smtClean="0">
              <a:latin typeface="American Typewriter"/>
              <a:cs typeface="American Typewriter"/>
            </a:endParaRPr>
          </a:p>
          <a:p>
            <a:pPr marL="233363" lvl="2" indent="-174625" defTabSz="511175">
              <a:buFont typeface="Arial"/>
              <a:buChar char="•"/>
            </a:pPr>
            <a:r>
              <a:rPr lang="en-US" sz="1900" dirty="0" smtClean="0">
                <a:latin typeface="American Typewriter"/>
                <a:cs typeface="American Typewriter"/>
              </a:rPr>
              <a:t>Chicago History Museum – </a:t>
            </a:r>
            <a:r>
              <a:rPr lang="en-US" sz="1900" u="sng" dirty="0" smtClean="0">
                <a:latin typeface="American Typewriter"/>
                <a:cs typeface="American Typewriter"/>
                <a:hlinkClick r:id="rId3"/>
              </a:rPr>
              <a:t>https://www.chicagohistory.org/collections/</a:t>
            </a:r>
            <a:r>
              <a:rPr lang="en-US" sz="1900" dirty="0" smtClean="0">
                <a:latin typeface="American Typewriter"/>
                <a:cs typeface="American Typewriter"/>
              </a:rPr>
              <a:t> </a:t>
            </a:r>
          </a:p>
          <a:p>
            <a:pPr marL="233363" lvl="2" indent="-174625" defTabSz="511175">
              <a:buFont typeface="Arial"/>
              <a:buChar char="•"/>
            </a:pPr>
            <a:endParaRPr lang="en-US" sz="1900" dirty="0" smtClean="0">
              <a:latin typeface="American Typewriter"/>
              <a:cs typeface="American Typewriter"/>
            </a:endParaRPr>
          </a:p>
          <a:p>
            <a:pPr marL="233363" lvl="2" indent="-174625" defTabSz="511175">
              <a:buFont typeface="Arial"/>
              <a:buChar char="•"/>
            </a:pPr>
            <a:r>
              <a:rPr lang="en-US" sz="1900" dirty="0" smtClean="0">
                <a:latin typeface="American Typewriter"/>
                <a:cs typeface="American Typewriter"/>
              </a:rPr>
              <a:t>Newberry Library – </a:t>
            </a:r>
            <a:r>
              <a:rPr lang="en-US" sz="1900" u="sng" dirty="0" smtClean="0">
                <a:latin typeface="American Typewriter"/>
                <a:cs typeface="American Typewriter"/>
                <a:hlinkClick r:id="rId4"/>
              </a:rPr>
              <a:t>https://newberry.org</a:t>
            </a:r>
            <a:r>
              <a:rPr lang="en-US" sz="1900" dirty="0" smtClean="0">
                <a:latin typeface="American Typewriter"/>
                <a:cs typeface="American Typewriter"/>
              </a:rPr>
              <a:t> </a:t>
            </a:r>
          </a:p>
          <a:p>
            <a:pPr marL="233363" lvl="2" indent="-174625" defTabSz="511175">
              <a:buFont typeface="Arial"/>
              <a:buChar char="•"/>
            </a:pPr>
            <a:endParaRPr lang="en-US" sz="1900" dirty="0" smtClean="0">
              <a:latin typeface="American Typewriter"/>
              <a:cs typeface="American Typewriter"/>
            </a:endParaRPr>
          </a:p>
          <a:p>
            <a:pPr marL="233363" lvl="2" indent="-174625" defTabSz="511175">
              <a:buFont typeface="Arial"/>
              <a:buChar char="•"/>
            </a:pPr>
            <a:r>
              <a:rPr lang="en-US" sz="1900" dirty="0" smtClean="0">
                <a:latin typeface="American Typewriter"/>
                <a:cs typeface="American Typewriter"/>
              </a:rPr>
              <a:t>UIC Special Collections – </a:t>
            </a:r>
            <a:r>
              <a:rPr lang="en-US" sz="1900" u="sng" dirty="0" smtClean="0">
                <a:latin typeface="American Typewriter"/>
                <a:cs typeface="American Typewriter"/>
                <a:hlinkClick r:id="rId5"/>
              </a:rPr>
              <a:t>http://library.uic.edu/collections/special-collections-university-archives</a:t>
            </a:r>
            <a:r>
              <a:rPr lang="en-US" sz="1900" dirty="0" smtClean="0">
                <a:latin typeface="American Typewriter"/>
                <a:cs typeface="American Typewriter"/>
              </a:rPr>
              <a:t> </a:t>
            </a:r>
          </a:p>
          <a:p>
            <a:pPr marL="233363" lvl="2" indent="-174625" defTabSz="511175">
              <a:buFont typeface="Arial"/>
              <a:buChar char="•"/>
            </a:pPr>
            <a:endParaRPr lang="en-US" sz="1900" dirty="0" smtClean="0">
              <a:latin typeface="American Typewriter"/>
              <a:cs typeface="American Typewriter"/>
            </a:endParaRPr>
          </a:p>
          <a:p>
            <a:pPr marL="233363" lvl="2" indent="-174625" defTabSz="511175">
              <a:buFont typeface="Arial"/>
              <a:buChar char="•"/>
            </a:pPr>
            <a:r>
              <a:rPr lang="en-US" sz="1900" dirty="0" smtClean="0">
                <a:latin typeface="American Typewriter"/>
                <a:cs typeface="American Typewriter"/>
              </a:rPr>
              <a:t>Seton Hall – Documents in Russian History – </a:t>
            </a:r>
            <a:r>
              <a:rPr lang="en-US" sz="1900" u="sng" dirty="0" smtClean="0">
                <a:latin typeface="American Typewriter"/>
                <a:cs typeface="American Typewriter"/>
                <a:hlinkClick r:id="rId6"/>
              </a:rPr>
              <a:t>http://academic.shu.edu/russianhistory/index.php/Table_of_Contents</a:t>
            </a:r>
            <a:r>
              <a:rPr lang="en-US" sz="1900" dirty="0" smtClean="0">
                <a:latin typeface="American Typewriter"/>
                <a:cs typeface="American Typewriter"/>
              </a:rPr>
              <a:t>  </a:t>
            </a:r>
          </a:p>
          <a:p>
            <a:pPr marL="233363" lvl="2" indent="-174625" defTabSz="511175">
              <a:buFont typeface="Arial"/>
              <a:buChar char="•"/>
            </a:pPr>
            <a:endParaRPr lang="en-US" sz="1900" dirty="0" smtClean="0">
              <a:latin typeface="American Typewriter"/>
              <a:cs typeface="American Typewriter"/>
            </a:endParaRPr>
          </a:p>
          <a:p>
            <a:pPr marL="233363" lvl="2" indent="-174625" defTabSz="511175">
              <a:buFont typeface="Arial"/>
              <a:buChar char="•"/>
            </a:pPr>
            <a:r>
              <a:rPr lang="en-US" sz="1900" dirty="0" smtClean="0">
                <a:latin typeface="American Typewriter"/>
                <a:cs typeface="American Typewriter"/>
              </a:rPr>
              <a:t>Lenin Collected Works – </a:t>
            </a:r>
            <a:r>
              <a:rPr lang="en-US" sz="1900" u="sng" dirty="0" smtClean="0">
                <a:latin typeface="American Typewriter"/>
                <a:cs typeface="American Typewriter"/>
                <a:hlinkClick r:id="rId7"/>
              </a:rPr>
              <a:t>https://www.marxists.org/archive/lenin/works/cw/index.htm#volume22</a:t>
            </a:r>
            <a:r>
              <a:rPr lang="en-US" sz="1900" dirty="0" smtClean="0">
                <a:latin typeface="American Typewriter"/>
                <a:cs typeface="American Typewriter"/>
              </a:rPr>
              <a:t> </a:t>
            </a:r>
          </a:p>
          <a:p>
            <a:pPr marL="233363" lvl="2" indent="-174625" defTabSz="511175">
              <a:buFont typeface="Arial"/>
              <a:buChar char="•"/>
            </a:pPr>
            <a:endParaRPr lang="en-US" sz="1900" dirty="0" smtClean="0">
              <a:latin typeface="American Typewriter"/>
              <a:cs typeface="American Typewriter"/>
            </a:endParaRPr>
          </a:p>
          <a:p>
            <a:pPr marL="233363" lvl="2" indent="-174625" defTabSz="511175">
              <a:buFont typeface="Arial"/>
              <a:buChar char="•"/>
            </a:pPr>
            <a:r>
              <a:rPr lang="en-US" sz="1900" dirty="0" smtClean="0">
                <a:latin typeface="American Typewriter"/>
                <a:cs typeface="American Typewriter"/>
              </a:rPr>
              <a:t>Russian Revolution Documents – </a:t>
            </a:r>
            <a:r>
              <a:rPr lang="en-US" sz="1900" u="sng" dirty="0" smtClean="0">
                <a:latin typeface="American Typewriter"/>
                <a:cs typeface="American Typewriter"/>
                <a:hlinkClick r:id="rId8"/>
              </a:rPr>
              <a:t>http://alphahistory.com/russianrevolution/russian-revolution-documents/</a:t>
            </a:r>
            <a:r>
              <a:rPr lang="en-US" sz="1900" dirty="0" smtClean="0">
                <a:latin typeface="American Typewriter"/>
                <a:cs typeface="American Typewriter"/>
              </a:rPr>
              <a:t> </a:t>
            </a:r>
          </a:p>
          <a:p>
            <a:pPr marL="233363" lvl="2" indent="-174625" defTabSz="511175">
              <a:buFont typeface="Arial"/>
              <a:buChar char="•"/>
            </a:pPr>
            <a:endParaRPr lang="en-US" sz="1900" dirty="0" smtClean="0">
              <a:latin typeface="American Typewriter"/>
              <a:cs typeface="American Typewriter"/>
            </a:endParaRPr>
          </a:p>
          <a:p>
            <a:pPr marL="233363" lvl="2" indent="-174625" defTabSz="511175">
              <a:buFont typeface="Arial"/>
              <a:buChar char="•"/>
            </a:pPr>
            <a:r>
              <a:rPr lang="en-US" sz="1900" dirty="0" smtClean="0">
                <a:latin typeface="American Typewriter"/>
                <a:cs typeface="American Typewriter"/>
              </a:rPr>
              <a:t>Ohio State Russian Revolution Propaganda – </a:t>
            </a:r>
            <a:r>
              <a:rPr lang="en-US" sz="1900" u="sng" dirty="0" smtClean="0">
                <a:latin typeface="American Typewriter"/>
                <a:cs typeface="American Typewriter"/>
                <a:hlinkClick r:id="rId9"/>
              </a:rPr>
              <a:t>https://ehistory.osu.edu/exhibitions/russian_revolution</a:t>
            </a:r>
            <a:r>
              <a:rPr lang="en-US" sz="1900" dirty="0" smtClean="0">
                <a:latin typeface="American Typewriter"/>
                <a:cs typeface="American Typewriter"/>
              </a:rPr>
              <a:t> 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62798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128</Words>
  <Application>Microsoft Macintosh PowerPoint</Application>
  <PresentationFormat>On-screen Show (4:3)</PresentationFormat>
  <Paragraphs>16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Todd Gragg</dc:creator>
  <cp:lastModifiedBy>Todd Gragg</cp:lastModifiedBy>
  <cp:revision>1</cp:revision>
  <dcterms:created xsi:type="dcterms:W3CDTF">2017-07-20T18:55:02Z</dcterms:created>
  <dcterms:modified xsi:type="dcterms:W3CDTF">2017-07-20T18:58:58Z</dcterms:modified>
</cp:coreProperties>
</file>